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3" r:id="rId2"/>
    <p:sldId id="274" r:id="rId3"/>
    <p:sldId id="275" r:id="rId4"/>
    <p:sldId id="280" r:id="rId5"/>
    <p:sldId id="276" r:id="rId6"/>
    <p:sldId id="281" r:id="rId7"/>
    <p:sldId id="279" r:id="rId8"/>
    <p:sldId id="284" r:id="rId9"/>
  </p:sldIdLst>
  <p:sldSz cx="9144000" cy="6858000" type="screen4x3"/>
  <p:notesSz cx="6858000" cy="9144000"/>
  <p:defaultTextStyle>
    <a:defPPr>
      <a:defRPr lang="pt-PT"/>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D08C"/>
    <a:srgbClr val="2684C4"/>
    <a:srgbClr val="99BAEB"/>
    <a:srgbClr val="81AAE7"/>
    <a:srgbClr val="81BEE7"/>
    <a:srgbClr val="61ADE1"/>
    <a:srgbClr val="3E9BDA"/>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23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Posição do Cabeçalho 1">
            <a:extLst>
              <a:ext uri="{FF2B5EF4-FFF2-40B4-BE49-F238E27FC236}">
                <a16:creationId xmlns:a16="http://schemas.microsoft.com/office/drawing/2014/main" id="{B8D33FDF-E99C-4549-955D-F3DD114EC2A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pt-PT"/>
          </a:p>
        </p:txBody>
      </p:sp>
      <p:sp>
        <p:nvSpPr>
          <p:cNvPr id="3" name="Marcador de Posição da Data 2">
            <a:extLst>
              <a:ext uri="{FF2B5EF4-FFF2-40B4-BE49-F238E27FC236}">
                <a16:creationId xmlns:a16="http://schemas.microsoft.com/office/drawing/2014/main" id="{6084B3DE-4479-4EDD-A8FE-08A2B50A3E8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EC40206-C699-40FA-B44F-F2645926D849}" type="datetimeFigureOut">
              <a:rPr lang="pt-PT"/>
              <a:pPr>
                <a:defRPr/>
              </a:pPr>
              <a:t>07-08-2017</a:t>
            </a:fld>
            <a:endParaRPr lang="pt-PT"/>
          </a:p>
        </p:txBody>
      </p:sp>
      <p:sp>
        <p:nvSpPr>
          <p:cNvPr id="4" name="Marcador de Posição da Imagem do Diapositivo 3">
            <a:extLst>
              <a:ext uri="{FF2B5EF4-FFF2-40B4-BE49-F238E27FC236}">
                <a16:creationId xmlns:a16="http://schemas.microsoft.com/office/drawing/2014/main" id="{29E62F14-DD97-4DF2-9538-93AC2BACED2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PT" noProof="0"/>
          </a:p>
        </p:txBody>
      </p:sp>
      <p:sp>
        <p:nvSpPr>
          <p:cNvPr id="5" name="Marcador de Posição de Notas 4">
            <a:extLst>
              <a:ext uri="{FF2B5EF4-FFF2-40B4-BE49-F238E27FC236}">
                <a16:creationId xmlns:a16="http://schemas.microsoft.com/office/drawing/2014/main" id="{BBA7619D-7FCD-46CB-B8F7-B489FA6DBFE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PT" noProof="0"/>
              <a:t>Clique para editar os estilos</a:t>
            </a:r>
          </a:p>
          <a:p>
            <a:pPr lvl="1"/>
            <a:r>
              <a:rPr lang="pt-PT" noProof="0"/>
              <a:t>Segundo nível</a:t>
            </a:r>
          </a:p>
          <a:p>
            <a:pPr lvl="2"/>
            <a:r>
              <a:rPr lang="pt-PT" noProof="0"/>
              <a:t>Terceiro nível</a:t>
            </a:r>
          </a:p>
          <a:p>
            <a:pPr lvl="3"/>
            <a:r>
              <a:rPr lang="pt-PT" noProof="0"/>
              <a:t>Quarto nível</a:t>
            </a:r>
          </a:p>
          <a:p>
            <a:pPr lvl="4"/>
            <a:r>
              <a:rPr lang="pt-PT" noProof="0"/>
              <a:t>Quinto nível</a:t>
            </a:r>
          </a:p>
        </p:txBody>
      </p:sp>
      <p:sp>
        <p:nvSpPr>
          <p:cNvPr id="6" name="Marcador de Posição do Rodapé 5">
            <a:extLst>
              <a:ext uri="{FF2B5EF4-FFF2-40B4-BE49-F238E27FC236}">
                <a16:creationId xmlns:a16="http://schemas.microsoft.com/office/drawing/2014/main" id="{AA163E88-C9A3-4F74-9BDA-24FDC5551C2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pt-PT"/>
          </a:p>
        </p:txBody>
      </p:sp>
      <p:sp>
        <p:nvSpPr>
          <p:cNvPr id="7" name="Marcador de Posição do Número do Diapositivo 6">
            <a:extLst>
              <a:ext uri="{FF2B5EF4-FFF2-40B4-BE49-F238E27FC236}">
                <a16:creationId xmlns:a16="http://schemas.microsoft.com/office/drawing/2014/main" id="{640119BA-8A35-4372-BD7C-E00F94268AE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F665DB0-D43F-44A2-B4D0-D1D3ED638121}" type="slidenum">
              <a:rPr lang="pt-PT"/>
              <a:pPr>
                <a:defRPr/>
              </a:pPr>
              <a:t>‹#›</a:t>
            </a:fld>
            <a:endParaRPr lang="pt-P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Marcador de Posição da Imagem do Diapositivo 1">
            <a:extLst>
              <a:ext uri="{FF2B5EF4-FFF2-40B4-BE49-F238E27FC236}">
                <a16:creationId xmlns:a16="http://schemas.microsoft.com/office/drawing/2014/main" id="{F306CF2E-B31D-45C3-881C-2BE4E0AD38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Marcador de Posição de Notas 2">
            <a:extLst>
              <a:ext uri="{FF2B5EF4-FFF2-40B4-BE49-F238E27FC236}">
                <a16:creationId xmlns:a16="http://schemas.microsoft.com/office/drawing/2014/main" id="{93EC2AE8-C6FC-4F4D-83AF-0E004C9B5D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PT" altLang="pt-PT" b="1"/>
          </a:p>
        </p:txBody>
      </p:sp>
      <p:sp>
        <p:nvSpPr>
          <p:cNvPr id="4100" name="Marcador de Posição do Número do Diapositivo 3">
            <a:extLst>
              <a:ext uri="{FF2B5EF4-FFF2-40B4-BE49-F238E27FC236}">
                <a16:creationId xmlns:a16="http://schemas.microsoft.com/office/drawing/2014/main" id="{09B54635-2569-4D1F-A655-DE28637A3D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C88B7E3-7FBA-45D9-B936-D45EA97351EE}" type="slidenum">
              <a:rPr lang="pt-PT" altLang="pt-PT" smtClean="0"/>
              <a:pPr>
                <a:spcBef>
                  <a:spcPct val="0"/>
                </a:spcBef>
              </a:pPr>
              <a:t>1</a:t>
            </a:fld>
            <a:endParaRPr lang="pt-PT" alt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a:t>Clique para editar o estilo</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a:t>Faça clique para editar o estilo</a:t>
            </a:r>
          </a:p>
        </p:txBody>
      </p:sp>
      <p:sp>
        <p:nvSpPr>
          <p:cNvPr id="4" name="Marcador de Posição da Data 3">
            <a:extLst>
              <a:ext uri="{FF2B5EF4-FFF2-40B4-BE49-F238E27FC236}">
                <a16:creationId xmlns:a16="http://schemas.microsoft.com/office/drawing/2014/main" id="{DB2C03BE-7D60-4850-B869-4CDFE31A0F8E}"/>
              </a:ext>
            </a:extLst>
          </p:cNvPr>
          <p:cNvSpPr>
            <a:spLocks noGrp="1"/>
          </p:cNvSpPr>
          <p:nvPr>
            <p:ph type="dt" sz="half" idx="10"/>
          </p:nvPr>
        </p:nvSpPr>
        <p:spPr/>
        <p:txBody>
          <a:bodyPr/>
          <a:lstStyle>
            <a:lvl1pPr>
              <a:defRPr/>
            </a:lvl1pPr>
          </a:lstStyle>
          <a:p>
            <a:pPr>
              <a:defRPr/>
            </a:pPr>
            <a:fld id="{DC832695-3AD4-4366-A77D-0B2037F14C6B}" type="datetimeFigureOut">
              <a:rPr lang="pt-PT"/>
              <a:pPr>
                <a:defRPr/>
              </a:pPr>
              <a:t>07-08-2017</a:t>
            </a:fld>
            <a:endParaRPr lang="pt-PT"/>
          </a:p>
        </p:txBody>
      </p:sp>
      <p:sp>
        <p:nvSpPr>
          <p:cNvPr id="5" name="Marcador de Posição do Rodapé 4">
            <a:extLst>
              <a:ext uri="{FF2B5EF4-FFF2-40B4-BE49-F238E27FC236}">
                <a16:creationId xmlns:a16="http://schemas.microsoft.com/office/drawing/2014/main" id="{0258FDA7-A59E-4A95-B6E4-1426302AF1E7}"/>
              </a:ext>
            </a:extLst>
          </p:cNvPr>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a:extLst>
              <a:ext uri="{FF2B5EF4-FFF2-40B4-BE49-F238E27FC236}">
                <a16:creationId xmlns:a16="http://schemas.microsoft.com/office/drawing/2014/main" id="{4FA8D16D-6486-4D60-AC36-AB8C418AB4FA}"/>
              </a:ext>
            </a:extLst>
          </p:cNvPr>
          <p:cNvSpPr>
            <a:spLocks noGrp="1"/>
          </p:cNvSpPr>
          <p:nvPr>
            <p:ph type="sldNum" sz="quarter" idx="12"/>
          </p:nvPr>
        </p:nvSpPr>
        <p:spPr/>
        <p:txBody>
          <a:bodyPr/>
          <a:lstStyle>
            <a:lvl1pPr>
              <a:defRPr/>
            </a:lvl1pPr>
          </a:lstStyle>
          <a:p>
            <a:pPr>
              <a:defRPr/>
            </a:pPr>
            <a:fld id="{97899875-2723-4FBC-9ACB-68755703BBB2}" type="slidenum">
              <a:rPr lang="pt-PT"/>
              <a:pPr>
                <a:defRPr/>
              </a:pPr>
              <a:t>‹#›</a:t>
            </a:fld>
            <a:endParaRPr lang="pt-PT"/>
          </a:p>
        </p:txBody>
      </p:sp>
    </p:spTree>
    <p:extLst>
      <p:ext uri="{BB962C8B-B14F-4D97-AF65-F5344CB8AC3E}">
        <p14:creationId xmlns:p14="http://schemas.microsoft.com/office/powerpoint/2010/main" val="1970080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Texto Vertical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468A4BF8-CBCB-4EC4-9028-2E743DFCAB72}"/>
              </a:ext>
            </a:extLst>
          </p:cNvPr>
          <p:cNvSpPr>
            <a:spLocks noGrp="1"/>
          </p:cNvSpPr>
          <p:nvPr>
            <p:ph type="dt" sz="half" idx="10"/>
          </p:nvPr>
        </p:nvSpPr>
        <p:spPr/>
        <p:txBody>
          <a:bodyPr/>
          <a:lstStyle>
            <a:lvl1pPr>
              <a:defRPr/>
            </a:lvl1pPr>
          </a:lstStyle>
          <a:p>
            <a:pPr>
              <a:defRPr/>
            </a:pPr>
            <a:fld id="{33E1C8F4-8AD4-4BAE-9ABA-74773608306A}" type="datetimeFigureOut">
              <a:rPr lang="pt-PT"/>
              <a:pPr>
                <a:defRPr/>
              </a:pPr>
              <a:t>07-08-2017</a:t>
            </a:fld>
            <a:endParaRPr lang="pt-PT"/>
          </a:p>
        </p:txBody>
      </p:sp>
      <p:sp>
        <p:nvSpPr>
          <p:cNvPr id="5" name="Marcador de Posição do Rodapé 4">
            <a:extLst>
              <a:ext uri="{FF2B5EF4-FFF2-40B4-BE49-F238E27FC236}">
                <a16:creationId xmlns:a16="http://schemas.microsoft.com/office/drawing/2014/main" id="{48010C0F-C031-4B50-B5E6-9C749585A5C2}"/>
              </a:ext>
            </a:extLst>
          </p:cNvPr>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a:extLst>
              <a:ext uri="{FF2B5EF4-FFF2-40B4-BE49-F238E27FC236}">
                <a16:creationId xmlns:a16="http://schemas.microsoft.com/office/drawing/2014/main" id="{97361B51-D19D-485A-A419-01922902171D}"/>
              </a:ext>
            </a:extLst>
          </p:cNvPr>
          <p:cNvSpPr>
            <a:spLocks noGrp="1"/>
          </p:cNvSpPr>
          <p:nvPr>
            <p:ph type="sldNum" sz="quarter" idx="12"/>
          </p:nvPr>
        </p:nvSpPr>
        <p:spPr/>
        <p:txBody>
          <a:bodyPr/>
          <a:lstStyle>
            <a:lvl1pPr>
              <a:defRPr/>
            </a:lvl1pPr>
          </a:lstStyle>
          <a:p>
            <a:pPr>
              <a:defRPr/>
            </a:pPr>
            <a:fld id="{ED5F2662-48AF-4BF4-97DA-9E7CA72CBE80}" type="slidenum">
              <a:rPr lang="pt-PT"/>
              <a:pPr>
                <a:defRPr/>
              </a:pPr>
              <a:t>‹#›</a:t>
            </a:fld>
            <a:endParaRPr lang="pt-PT"/>
          </a:p>
        </p:txBody>
      </p:sp>
    </p:spTree>
    <p:extLst>
      <p:ext uri="{BB962C8B-B14F-4D97-AF65-F5344CB8AC3E}">
        <p14:creationId xmlns:p14="http://schemas.microsoft.com/office/powerpoint/2010/main" val="309539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a:t>Clique para editar o estilo</a:t>
            </a:r>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4661FE49-00BD-49E6-A36E-841B74841290}"/>
              </a:ext>
            </a:extLst>
          </p:cNvPr>
          <p:cNvSpPr>
            <a:spLocks noGrp="1"/>
          </p:cNvSpPr>
          <p:nvPr>
            <p:ph type="dt" sz="half" idx="10"/>
          </p:nvPr>
        </p:nvSpPr>
        <p:spPr/>
        <p:txBody>
          <a:bodyPr/>
          <a:lstStyle>
            <a:lvl1pPr>
              <a:defRPr/>
            </a:lvl1pPr>
          </a:lstStyle>
          <a:p>
            <a:pPr>
              <a:defRPr/>
            </a:pPr>
            <a:fld id="{7801E4FE-A821-4FCD-ADEE-8F0229DB8140}" type="datetimeFigureOut">
              <a:rPr lang="pt-PT"/>
              <a:pPr>
                <a:defRPr/>
              </a:pPr>
              <a:t>07-08-2017</a:t>
            </a:fld>
            <a:endParaRPr lang="pt-PT"/>
          </a:p>
        </p:txBody>
      </p:sp>
      <p:sp>
        <p:nvSpPr>
          <p:cNvPr id="5" name="Marcador de Posição do Rodapé 4">
            <a:extLst>
              <a:ext uri="{FF2B5EF4-FFF2-40B4-BE49-F238E27FC236}">
                <a16:creationId xmlns:a16="http://schemas.microsoft.com/office/drawing/2014/main" id="{ED1E7E27-DFB9-4235-913D-7450BF2E2CD8}"/>
              </a:ext>
            </a:extLst>
          </p:cNvPr>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a:extLst>
              <a:ext uri="{FF2B5EF4-FFF2-40B4-BE49-F238E27FC236}">
                <a16:creationId xmlns:a16="http://schemas.microsoft.com/office/drawing/2014/main" id="{0FED59D7-7008-4FB7-96CD-2A1171268577}"/>
              </a:ext>
            </a:extLst>
          </p:cNvPr>
          <p:cNvSpPr>
            <a:spLocks noGrp="1"/>
          </p:cNvSpPr>
          <p:nvPr>
            <p:ph type="sldNum" sz="quarter" idx="12"/>
          </p:nvPr>
        </p:nvSpPr>
        <p:spPr/>
        <p:txBody>
          <a:bodyPr/>
          <a:lstStyle>
            <a:lvl1pPr>
              <a:defRPr/>
            </a:lvl1pPr>
          </a:lstStyle>
          <a:p>
            <a:pPr>
              <a:defRPr/>
            </a:pPr>
            <a:fld id="{03451C3D-30BB-47B7-9A08-E7CA86ADAC87}" type="slidenum">
              <a:rPr lang="pt-PT"/>
              <a:pPr>
                <a:defRPr/>
              </a:pPr>
              <a:t>‹#›</a:t>
            </a:fld>
            <a:endParaRPr lang="pt-PT"/>
          </a:p>
        </p:txBody>
      </p:sp>
    </p:spTree>
    <p:extLst>
      <p:ext uri="{BB962C8B-B14F-4D97-AF65-F5344CB8AC3E}">
        <p14:creationId xmlns:p14="http://schemas.microsoft.com/office/powerpoint/2010/main" val="2764935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A4616C20-46D1-465B-9E43-6B846ADF0FB8}"/>
              </a:ext>
            </a:extLst>
          </p:cNvPr>
          <p:cNvSpPr>
            <a:spLocks noGrp="1"/>
          </p:cNvSpPr>
          <p:nvPr>
            <p:ph type="dt" sz="half" idx="10"/>
          </p:nvPr>
        </p:nvSpPr>
        <p:spPr/>
        <p:txBody>
          <a:bodyPr/>
          <a:lstStyle>
            <a:lvl1pPr>
              <a:defRPr/>
            </a:lvl1pPr>
          </a:lstStyle>
          <a:p>
            <a:pPr>
              <a:defRPr/>
            </a:pPr>
            <a:fld id="{9145644F-63BF-42D5-90C4-C1AA5EFA426E}" type="datetimeFigureOut">
              <a:rPr lang="pt-PT"/>
              <a:pPr>
                <a:defRPr/>
              </a:pPr>
              <a:t>07-08-2017</a:t>
            </a:fld>
            <a:endParaRPr lang="pt-PT"/>
          </a:p>
        </p:txBody>
      </p:sp>
      <p:sp>
        <p:nvSpPr>
          <p:cNvPr id="5" name="Marcador de Posição do Rodapé 4">
            <a:extLst>
              <a:ext uri="{FF2B5EF4-FFF2-40B4-BE49-F238E27FC236}">
                <a16:creationId xmlns:a16="http://schemas.microsoft.com/office/drawing/2014/main" id="{CE6E9A18-DD44-48A3-8A74-B2234D2D4EF9}"/>
              </a:ext>
            </a:extLst>
          </p:cNvPr>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a:extLst>
              <a:ext uri="{FF2B5EF4-FFF2-40B4-BE49-F238E27FC236}">
                <a16:creationId xmlns:a16="http://schemas.microsoft.com/office/drawing/2014/main" id="{1FA57E53-B5C2-489D-96B7-6F11BD92375E}"/>
              </a:ext>
            </a:extLst>
          </p:cNvPr>
          <p:cNvSpPr>
            <a:spLocks noGrp="1"/>
          </p:cNvSpPr>
          <p:nvPr>
            <p:ph type="sldNum" sz="quarter" idx="12"/>
          </p:nvPr>
        </p:nvSpPr>
        <p:spPr/>
        <p:txBody>
          <a:bodyPr/>
          <a:lstStyle>
            <a:lvl1pPr>
              <a:defRPr/>
            </a:lvl1pPr>
          </a:lstStyle>
          <a:p>
            <a:pPr>
              <a:defRPr/>
            </a:pPr>
            <a:fld id="{6065C4DC-E19D-47B4-B094-AEEA654E4A0B}" type="slidenum">
              <a:rPr lang="pt-PT"/>
              <a:pPr>
                <a:defRPr/>
              </a:pPr>
              <a:t>‹#›</a:t>
            </a:fld>
            <a:endParaRPr lang="pt-PT"/>
          </a:p>
        </p:txBody>
      </p:sp>
    </p:spTree>
    <p:extLst>
      <p:ext uri="{BB962C8B-B14F-4D97-AF65-F5344CB8AC3E}">
        <p14:creationId xmlns:p14="http://schemas.microsoft.com/office/powerpoint/2010/main" val="1894312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a:t>Clique para editar o estilo</a:t>
            </a:r>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Marcador de Posição da Data 3">
            <a:extLst>
              <a:ext uri="{FF2B5EF4-FFF2-40B4-BE49-F238E27FC236}">
                <a16:creationId xmlns:a16="http://schemas.microsoft.com/office/drawing/2014/main" id="{B6EC245D-3A9C-48B8-89A0-8EDF6EDB2A66}"/>
              </a:ext>
            </a:extLst>
          </p:cNvPr>
          <p:cNvSpPr>
            <a:spLocks noGrp="1"/>
          </p:cNvSpPr>
          <p:nvPr>
            <p:ph type="dt" sz="half" idx="10"/>
          </p:nvPr>
        </p:nvSpPr>
        <p:spPr/>
        <p:txBody>
          <a:bodyPr/>
          <a:lstStyle>
            <a:lvl1pPr>
              <a:defRPr/>
            </a:lvl1pPr>
          </a:lstStyle>
          <a:p>
            <a:pPr>
              <a:defRPr/>
            </a:pPr>
            <a:fld id="{CD8A2DBD-2242-4E90-B8E1-366595C90BE5}" type="datetimeFigureOut">
              <a:rPr lang="pt-PT"/>
              <a:pPr>
                <a:defRPr/>
              </a:pPr>
              <a:t>07-08-2017</a:t>
            </a:fld>
            <a:endParaRPr lang="pt-PT"/>
          </a:p>
        </p:txBody>
      </p:sp>
      <p:sp>
        <p:nvSpPr>
          <p:cNvPr id="5" name="Marcador de Posição do Rodapé 4">
            <a:extLst>
              <a:ext uri="{FF2B5EF4-FFF2-40B4-BE49-F238E27FC236}">
                <a16:creationId xmlns:a16="http://schemas.microsoft.com/office/drawing/2014/main" id="{30F9C285-6176-473D-A71E-38A140E777A4}"/>
              </a:ext>
            </a:extLst>
          </p:cNvPr>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a:extLst>
              <a:ext uri="{FF2B5EF4-FFF2-40B4-BE49-F238E27FC236}">
                <a16:creationId xmlns:a16="http://schemas.microsoft.com/office/drawing/2014/main" id="{6ED494DD-3227-47A8-9229-6EB361F3F0D9}"/>
              </a:ext>
            </a:extLst>
          </p:cNvPr>
          <p:cNvSpPr>
            <a:spLocks noGrp="1"/>
          </p:cNvSpPr>
          <p:nvPr>
            <p:ph type="sldNum" sz="quarter" idx="12"/>
          </p:nvPr>
        </p:nvSpPr>
        <p:spPr/>
        <p:txBody>
          <a:bodyPr/>
          <a:lstStyle>
            <a:lvl1pPr>
              <a:defRPr/>
            </a:lvl1pPr>
          </a:lstStyle>
          <a:p>
            <a:pPr>
              <a:defRPr/>
            </a:pPr>
            <a:fld id="{BA077221-9973-4CB4-B159-E0CE0BE1B46E}" type="slidenum">
              <a:rPr lang="pt-PT"/>
              <a:pPr>
                <a:defRPr/>
              </a:pPr>
              <a:t>‹#›</a:t>
            </a:fld>
            <a:endParaRPr lang="pt-PT"/>
          </a:p>
        </p:txBody>
      </p:sp>
    </p:spTree>
    <p:extLst>
      <p:ext uri="{BB962C8B-B14F-4D97-AF65-F5344CB8AC3E}">
        <p14:creationId xmlns:p14="http://schemas.microsoft.com/office/powerpoint/2010/main" val="3334464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3">
            <a:extLst>
              <a:ext uri="{FF2B5EF4-FFF2-40B4-BE49-F238E27FC236}">
                <a16:creationId xmlns:a16="http://schemas.microsoft.com/office/drawing/2014/main" id="{06B60274-D7B0-46B2-8AD2-9D5CC69B8062}"/>
              </a:ext>
            </a:extLst>
          </p:cNvPr>
          <p:cNvSpPr>
            <a:spLocks noGrp="1"/>
          </p:cNvSpPr>
          <p:nvPr>
            <p:ph type="dt" sz="half" idx="10"/>
          </p:nvPr>
        </p:nvSpPr>
        <p:spPr/>
        <p:txBody>
          <a:bodyPr/>
          <a:lstStyle>
            <a:lvl1pPr>
              <a:defRPr/>
            </a:lvl1pPr>
          </a:lstStyle>
          <a:p>
            <a:pPr>
              <a:defRPr/>
            </a:pPr>
            <a:fld id="{754F17F2-C273-476E-B758-562EE0F0CB3C}" type="datetimeFigureOut">
              <a:rPr lang="pt-PT"/>
              <a:pPr>
                <a:defRPr/>
              </a:pPr>
              <a:t>07-08-2017</a:t>
            </a:fld>
            <a:endParaRPr lang="pt-PT"/>
          </a:p>
        </p:txBody>
      </p:sp>
      <p:sp>
        <p:nvSpPr>
          <p:cNvPr id="6" name="Marcador de Posição do Rodapé 4">
            <a:extLst>
              <a:ext uri="{FF2B5EF4-FFF2-40B4-BE49-F238E27FC236}">
                <a16:creationId xmlns:a16="http://schemas.microsoft.com/office/drawing/2014/main" id="{A574CCA2-54EA-48D9-9950-5D2E835687DE}"/>
              </a:ext>
            </a:extLst>
          </p:cNvPr>
          <p:cNvSpPr>
            <a:spLocks noGrp="1"/>
          </p:cNvSpPr>
          <p:nvPr>
            <p:ph type="ftr" sz="quarter" idx="11"/>
          </p:nvPr>
        </p:nvSpPr>
        <p:spPr/>
        <p:txBody>
          <a:bodyPr/>
          <a:lstStyle>
            <a:lvl1pPr>
              <a:defRPr/>
            </a:lvl1pPr>
          </a:lstStyle>
          <a:p>
            <a:pPr>
              <a:defRPr/>
            </a:pPr>
            <a:endParaRPr lang="pt-PT"/>
          </a:p>
        </p:txBody>
      </p:sp>
      <p:sp>
        <p:nvSpPr>
          <p:cNvPr id="7" name="Marcador de Posição do Número do Diapositivo 5">
            <a:extLst>
              <a:ext uri="{FF2B5EF4-FFF2-40B4-BE49-F238E27FC236}">
                <a16:creationId xmlns:a16="http://schemas.microsoft.com/office/drawing/2014/main" id="{F60FCFFD-459B-4AB5-8858-55F2A935BD3C}"/>
              </a:ext>
            </a:extLst>
          </p:cNvPr>
          <p:cNvSpPr>
            <a:spLocks noGrp="1"/>
          </p:cNvSpPr>
          <p:nvPr>
            <p:ph type="sldNum" sz="quarter" idx="12"/>
          </p:nvPr>
        </p:nvSpPr>
        <p:spPr/>
        <p:txBody>
          <a:bodyPr/>
          <a:lstStyle>
            <a:lvl1pPr>
              <a:defRPr/>
            </a:lvl1pPr>
          </a:lstStyle>
          <a:p>
            <a:pPr>
              <a:defRPr/>
            </a:pPr>
            <a:fld id="{C6F4AD2B-E6F5-47EF-A56A-F9BA9FF3ABDB}" type="slidenum">
              <a:rPr lang="pt-PT"/>
              <a:pPr>
                <a:defRPr/>
              </a:pPr>
              <a:t>‹#›</a:t>
            </a:fld>
            <a:endParaRPr lang="pt-PT"/>
          </a:p>
        </p:txBody>
      </p:sp>
    </p:spTree>
    <p:extLst>
      <p:ext uri="{BB962C8B-B14F-4D97-AF65-F5344CB8AC3E}">
        <p14:creationId xmlns:p14="http://schemas.microsoft.com/office/powerpoint/2010/main" val="239019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a:t>Clique para editar o estilo</a:t>
            </a:r>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3">
            <a:extLst>
              <a:ext uri="{FF2B5EF4-FFF2-40B4-BE49-F238E27FC236}">
                <a16:creationId xmlns:a16="http://schemas.microsoft.com/office/drawing/2014/main" id="{3ABC2214-B2FF-49D3-A67A-C071C8A2D485}"/>
              </a:ext>
            </a:extLst>
          </p:cNvPr>
          <p:cNvSpPr>
            <a:spLocks noGrp="1"/>
          </p:cNvSpPr>
          <p:nvPr>
            <p:ph type="dt" sz="half" idx="10"/>
          </p:nvPr>
        </p:nvSpPr>
        <p:spPr/>
        <p:txBody>
          <a:bodyPr/>
          <a:lstStyle>
            <a:lvl1pPr>
              <a:defRPr/>
            </a:lvl1pPr>
          </a:lstStyle>
          <a:p>
            <a:pPr>
              <a:defRPr/>
            </a:pPr>
            <a:fld id="{6589B8C9-AD1F-4E82-8497-B0BDC6EF07BE}" type="datetimeFigureOut">
              <a:rPr lang="pt-PT"/>
              <a:pPr>
                <a:defRPr/>
              </a:pPr>
              <a:t>07-08-2017</a:t>
            </a:fld>
            <a:endParaRPr lang="pt-PT"/>
          </a:p>
        </p:txBody>
      </p:sp>
      <p:sp>
        <p:nvSpPr>
          <p:cNvPr id="8" name="Marcador de Posição do Rodapé 4">
            <a:extLst>
              <a:ext uri="{FF2B5EF4-FFF2-40B4-BE49-F238E27FC236}">
                <a16:creationId xmlns:a16="http://schemas.microsoft.com/office/drawing/2014/main" id="{4E53D4FA-754F-4C00-8241-3F22405F9328}"/>
              </a:ext>
            </a:extLst>
          </p:cNvPr>
          <p:cNvSpPr>
            <a:spLocks noGrp="1"/>
          </p:cNvSpPr>
          <p:nvPr>
            <p:ph type="ftr" sz="quarter" idx="11"/>
          </p:nvPr>
        </p:nvSpPr>
        <p:spPr/>
        <p:txBody>
          <a:bodyPr/>
          <a:lstStyle>
            <a:lvl1pPr>
              <a:defRPr/>
            </a:lvl1pPr>
          </a:lstStyle>
          <a:p>
            <a:pPr>
              <a:defRPr/>
            </a:pPr>
            <a:endParaRPr lang="pt-PT"/>
          </a:p>
        </p:txBody>
      </p:sp>
      <p:sp>
        <p:nvSpPr>
          <p:cNvPr id="9" name="Marcador de Posição do Número do Diapositivo 5">
            <a:extLst>
              <a:ext uri="{FF2B5EF4-FFF2-40B4-BE49-F238E27FC236}">
                <a16:creationId xmlns:a16="http://schemas.microsoft.com/office/drawing/2014/main" id="{4F133DC4-7878-4555-AFC3-0432DC948CCD}"/>
              </a:ext>
            </a:extLst>
          </p:cNvPr>
          <p:cNvSpPr>
            <a:spLocks noGrp="1"/>
          </p:cNvSpPr>
          <p:nvPr>
            <p:ph type="sldNum" sz="quarter" idx="12"/>
          </p:nvPr>
        </p:nvSpPr>
        <p:spPr/>
        <p:txBody>
          <a:bodyPr/>
          <a:lstStyle>
            <a:lvl1pPr>
              <a:defRPr/>
            </a:lvl1pPr>
          </a:lstStyle>
          <a:p>
            <a:pPr>
              <a:defRPr/>
            </a:pPr>
            <a:fld id="{5E3AB4AB-1422-4B35-ACC7-37F02EEB2DC4}" type="slidenum">
              <a:rPr lang="pt-PT"/>
              <a:pPr>
                <a:defRPr/>
              </a:pPr>
              <a:t>‹#›</a:t>
            </a:fld>
            <a:endParaRPr lang="pt-PT"/>
          </a:p>
        </p:txBody>
      </p:sp>
    </p:spTree>
    <p:extLst>
      <p:ext uri="{BB962C8B-B14F-4D97-AF65-F5344CB8AC3E}">
        <p14:creationId xmlns:p14="http://schemas.microsoft.com/office/powerpoint/2010/main" val="377799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a Data 3">
            <a:extLst>
              <a:ext uri="{FF2B5EF4-FFF2-40B4-BE49-F238E27FC236}">
                <a16:creationId xmlns:a16="http://schemas.microsoft.com/office/drawing/2014/main" id="{109171BA-CC09-4746-981B-67E393C3E08F}"/>
              </a:ext>
            </a:extLst>
          </p:cNvPr>
          <p:cNvSpPr>
            <a:spLocks noGrp="1"/>
          </p:cNvSpPr>
          <p:nvPr>
            <p:ph type="dt" sz="half" idx="10"/>
          </p:nvPr>
        </p:nvSpPr>
        <p:spPr/>
        <p:txBody>
          <a:bodyPr/>
          <a:lstStyle>
            <a:lvl1pPr>
              <a:defRPr/>
            </a:lvl1pPr>
          </a:lstStyle>
          <a:p>
            <a:pPr>
              <a:defRPr/>
            </a:pPr>
            <a:fld id="{5B029F6D-6707-4D9B-914C-4517BE8E2962}" type="datetimeFigureOut">
              <a:rPr lang="pt-PT"/>
              <a:pPr>
                <a:defRPr/>
              </a:pPr>
              <a:t>07-08-2017</a:t>
            </a:fld>
            <a:endParaRPr lang="pt-PT"/>
          </a:p>
        </p:txBody>
      </p:sp>
      <p:sp>
        <p:nvSpPr>
          <p:cNvPr id="4" name="Marcador de Posição do Rodapé 4">
            <a:extLst>
              <a:ext uri="{FF2B5EF4-FFF2-40B4-BE49-F238E27FC236}">
                <a16:creationId xmlns:a16="http://schemas.microsoft.com/office/drawing/2014/main" id="{90433688-1059-4500-A671-6A2BEA44D7A1}"/>
              </a:ext>
            </a:extLst>
          </p:cNvPr>
          <p:cNvSpPr>
            <a:spLocks noGrp="1"/>
          </p:cNvSpPr>
          <p:nvPr>
            <p:ph type="ftr" sz="quarter" idx="11"/>
          </p:nvPr>
        </p:nvSpPr>
        <p:spPr/>
        <p:txBody>
          <a:bodyPr/>
          <a:lstStyle>
            <a:lvl1pPr>
              <a:defRPr/>
            </a:lvl1pPr>
          </a:lstStyle>
          <a:p>
            <a:pPr>
              <a:defRPr/>
            </a:pPr>
            <a:endParaRPr lang="pt-PT"/>
          </a:p>
        </p:txBody>
      </p:sp>
      <p:sp>
        <p:nvSpPr>
          <p:cNvPr id="5" name="Marcador de Posição do Número do Diapositivo 5">
            <a:extLst>
              <a:ext uri="{FF2B5EF4-FFF2-40B4-BE49-F238E27FC236}">
                <a16:creationId xmlns:a16="http://schemas.microsoft.com/office/drawing/2014/main" id="{9D5C8492-908B-4C49-8602-4547177388C0}"/>
              </a:ext>
            </a:extLst>
          </p:cNvPr>
          <p:cNvSpPr>
            <a:spLocks noGrp="1"/>
          </p:cNvSpPr>
          <p:nvPr>
            <p:ph type="sldNum" sz="quarter" idx="12"/>
          </p:nvPr>
        </p:nvSpPr>
        <p:spPr/>
        <p:txBody>
          <a:bodyPr/>
          <a:lstStyle>
            <a:lvl1pPr>
              <a:defRPr/>
            </a:lvl1pPr>
          </a:lstStyle>
          <a:p>
            <a:pPr>
              <a:defRPr/>
            </a:pPr>
            <a:fld id="{50B80EDD-57C6-4A48-82AF-ED23842BB1FC}" type="slidenum">
              <a:rPr lang="pt-PT"/>
              <a:pPr>
                <a:defRPr/>
              </a:pPr>
              <a:t>‹#›</a:t>
            </a:fld>
            <a:endParaRPr lang="pt-PT"/>
          </a:p>
        </p:txBody>
      </p:sp>
    </p:spTree>
    <p:extLst>
      <p:ext uri="{BB962C8B-B14F-4D97-AF65-F5344CB8AC3E}">
        <p14:creationId xmlns:p14="http://schemas.microsoft.com/office/powerpoint/2010/main" val="1287014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3">
            <a:extLst>
              <a:ext uri="{FF2B5EF4-FFF2-40B4-BE49-F238E27FC236}">
                <a16:creationId xmlns:a16="http://schemas.microsoft.com/office/drawing/2014/main" id="{7BC1EA6D-6661-405D-BC89-F01BB24119AA}"/>
              </a:ext>
            </a:extLst>
          </p:cNvPr>
          <p:cNvSpPr>
            <a:spLocks noGrp="1"/>
          </p:cNvSpPr>
          <p:nvPr>
            <p:ph type="dt" sz="half" idx="10"/>
          </p:nvPr>
        </p:nvSpPr>
        <p:spPr/>
        <p:txBody>
          <a:bodyPr/>
          <a:lstStyle>
            <a:lvl1pPr>
              <a:defRPr/>
            </a:lvl1pPr>
          </a:lstStyle>
          <a:p>
            <a:pPr>
              <a:defRPr/>
            </a:pPr>
            <a:fld id="{104C8F4F-E4D4-4112-940F-80EDC9DA5DBB}" type="datetimeFigureOut">
              <a:rPr lang="pt-PT"/>
              <a:pPr>
                <a:defRPr/>
              </a:pPr>
              <a:t>07-08-2017</a:t>
            </a:fld>
            <a:endParaRPr lang="pt-PT"/>
          </a:p>
        </p:txBody>
      </p:sp>
      <p:sp>
        <p:nvSpPr>
          <p:cNvPr id="3" name="Marcador de Posição do Rodapé 4">
            <a:extLst>
              <a:ext uri="{FF2B5EF4-FFF2-40B4-BE49-F238E27FC236}">
                <a16:creationId xmlns:a16="http://schemas.microsoft.com/office/drawing/2014/main" id="{A3880A32-E927-4BE0-9989-B3FCFEED41D1}"/>
              </a:ext>
            </a:extLst>
          </p:cNvPr>
          <p:cNvSpPr>
            <a:spLocks noGrp="1"/>
          </p:cNvSpPr>
          <p:nvPr>
            <p:ph type="ftr" sz="quarter" idx="11"/>
          </p:nvPr>
        </p:nvSpPr>
        <p:spPr/>
        <p:txBody>
          <a:bodyPr/>
          <a:lstStyle>
            <a:lvl1pPr>
              <a:defRPr/>
            </a:lvl1pPr>
          </a:lstStyle>
          <a:p>
            <a:pPr>
              <a:defRPr/>
            </a:pPr>
            <a:endParaRPr lang="pt-PT"/>
          </a:p>
        </p:txBody>
      </p:sp>
      <p:sp>
        <p:nvSpPr>
          <p:cNvPr id="4" name="Marcador de Posição do Número do Diapositivo 5">
            <a:extLst>
              <a:ext uri="{FF2B5EF4-FFF2-40B4-BE49-F238E27FC236}">
                <a16:creationId xmlns:a16="http://schemas.microsoft.com/office/drawing/2014/main" id="{E39C8E7B-BCCB-4151-9C2D-928D66753AD2}"/>
              </a:ext>
            </a:extLst>
          </p:cNvPr>
          <p:cNvSpPr>
            <a:spLocks noGrp="1"/>
          </p:cNvSpPr>
          <p:nvPr>
            <p:ph type="sldNum" sz="quarter" idx="12"/>
          </p:nvPr>
        </p:nvSpPr>
        <p:spPr/>
        <p:txBody>
          <a:bodyPr/>
          <a:lstStyle>
            <a:lvl1pPr>
              <a:defRPr/>
            </a:lvl1pPr>
          </a:lstStyle>
          <a:p>
            <a:pPr>
              <a:defRPr/>
            </a:pPr>
            <a:fld id="{CDF60E8B-4B4B-49E2-B558-2539E5D9CB8A}" type="slidenum">
              <a:rPr lang="pt-PT"/>
              <a:pPr>
                <a:defRPr/>
              </a:pPr>
              <a:t>‹#›</a:t>
            </a:fld>
            <a:endParaRPr lang="pt-PT"/>
          </a:p>
        </p:txBody>
      </p:sp>
    </p:spTree>
    <p:extLst>
      <p:ext uri="{BB962C8B-B14F-4D97-AF65-F5344CB8AC3E}">
        <p14:creationId xmlns:p14="http://schemas.microsoft.com/office/powerpoint/2010/main" val="1532662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a:t>Clique para editar o estilo</a:t>
            </a:r>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5" name="Marcador de Posição da Data 3">
            <a:extLst>
              <a:ext uri="{FF2B5EF4-FFF2-40B4-BE49-F238E27FC236}">
                <a16:creationId xmlns:a16="http://schemas.microsoft.com/office/drawing/2014/main" id="{BBEF20EC-983C-4453-B5CD-CEFB3066C4B9}"/>
              </a:ext>
            </a:extLst>
          </p:cNvPr>
          <p:cNvSpPr>
            <a:spLocks noGrp="1"/>
          </p:cNvSpPr>
          <p:nvPr>
            <p:ph type="dt" sz="half" idx="10"/>
          </p:nvPr>
        </p:nvSpPr>
        <p:spPr/>
        <p:txBody>
          <a:bodyPr/>
          <a:lstStyle>
            <a:lvl1pPr>
              <a:defRPr/>
            </a:lvl1pPr>
          </a:lstStyle>
          <a:p>
            <a:pPr>
              <a:defRPr/>
            </a:pPr>
            <a:fld id="{833E49E6-2BC9-407E-8E1F-D31AEA051608}" type="datetimeFigureOut">
              <a:rPr lang="pt-PT"/>
              <a:pPr>
                <a:defRPr/>
              </a:pPr>
              <a:t>07-08-2017</a:t>
            </a:fld>
            <a:endParaRPr lang="pt-PT"/>
          </a:p>
        </p:txBody>
      </p:sp>
      <p:sp>
        <p:nvSpPr>
          <p:cNvPr id="6" name="Marcador de Posição do Rodapé 4">
            <a:extLst>
              <a:ext uri="{FF2B5EF4-FFF2-40B4-BE49-F238E27FC236}">
                <a16:creationId xmlns:a16="http://schemas.microsoft.com/office/drawing/2014/main" id="{D1FA86C3-FF76-4387-B6D8-170FCC7618A5}"/>
              </a:ext>
            </a:extLst>
          </p:cNvPr>
          <p:cNvSpPr>
            <a:spLocks noGrp="1"/>
          </p:cNvSpPr>
          <p:nvPr>
            <p:ph type="ftr" sz="quarter" idx="11"/>
          </p:nvPr>
        </p:nvSpPr>
        <p:spPr/>
        <p:txBody>
          <a:bodyPr/>
          <a:lstStyle>
            <a:lvl1pPr>
              <a:defRPr/>
            </a:lvl1pPr>
          </a:lstStyle>
          <a:p>
            <a:pPr>
              <a:defRPr/>
            </a:pPr>
            <a:endParaRPr lang="pt-PT"/>
          </a:p>
        </p:txBody>
      </p:sp>
      <p:sp>
        <p:nvSpPr>
          <p:cNvPr id="7" name="Marcador de Posição do Número do Diapositivo 5">
            <a:extLst>
              <a:ext uri="{FF2B5EF4-FFF2-40B4-BE49-F238E27FC236}">
                <a16:creationId xmlns:a16="http://schemas.microsoft.com/office/drawing/2014/main" id="{30BF0EF3-80CD-4555-9E84-21CEAE94EEEC}"/>
              </a:ext>
            </a:extLst>
          </p:cNvPr>
          <p:cNvSpPr>
            <a:spLocks noGrp="1"/>
          </p:cNvSpPr>
          <p:nvPr>
            <p:ph type="sldNum" sz="quarter" idx="12"/>
          </p:nvPr>
        </p:nvSpPr>
        <p:spPr/>
        <p:txBody>
          <a:bodyPr/>
          <a:lstStyle>
            <a:lvl1pPr>
              <a:defRPr/>
            </a:lvl1pPr>
          </a:lstStyle>
          <a:p>
            <a:pPr>
              <a:defRPr/>
            </a:pPr>
            <a:fld id="{774A3980-93B3-473D-93BD-BDB333D36BC5}" type="slidenum">
              <a:rPr lang="pt-PT"/>
              <a:pPr>
                <a:defRPr/>
              </a:pPr>
              <a:t>‹#›</a:t>
            </a:fld>
            <a:endParaRPr lang="pt-PT"/>
          </a:p>
        </p:txBody>
      </p:sp>
    </p:spTree>
    <p:extLst>
      <p:ext uri="{BB962C8B-B14F-4D97-AF65-F5344CB8AC3E}">
        <p14:creationId xmlns:p14="http://schemas.microsoft.com/office/powerpoint/2010/main" val="1368939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a:t>Clique para editar o estilo</a:t>
            </a:r>
          </a:p>
        </p:txBody>
      </p:sp>
      <p:sp>
        <p:nvSpPr>
          <p:cNvPr id="3" name="Marcador de Posição d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PT" noProof="0"/>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5" name="Marcador de Posição da Data 3">
            <a:extLst>
              <a:ext uri="{FF2B5EF4-FFF2-40B4-BE49-F238E27FC236}">
                <a16:creationId xmlns:a16="http://schemas.microsoft.com/office/drawing/2014/main" id="{AEA2EE71-AF4F-4C53-9333-6D7D06A8F4E3}"/>
              </a:ext>
            </a:extLst>
          </p:cNvPr>
          <p:cNvSpPr>
            <a:spLocks noGrp="1"/>
          </p:cNvSpPr>
          <p:nvPr>
            <p:ph type="dt" sz="half" idx="10"/>
          </p:nvPr>
        </p:nvSpPr>
        <p:spPr/>
        <p:txBody>
          <a:bodyPr/>
          <a:lstStyle>
            <a:lvl1pPr>
              <a:defRPr/>
            </a:lvl1pPr>
          </a:lstStyle>
          <a:p>
            <a:pPr>
              <a:defRPr/>
            </a:pPr>
            <a:fld id="{76980D1D-AA8C-40F9-BFBE-FB2193A6E353}" type="datetimeFigureOut">
              <a:rPr lang="pt-PT"/>
              <a:pPr>
                <a:defRPr/>
              </a:pPr>
              <a:t>07-08-2017</a:t>
            </a:fld>
            <a:endParaRPr lang="pt-PT"/>
          </a:p>
        </p:txBody>
      </p:sp>
      <p:sp>
        <p:nvSpPr>
          <p:cNvPr id="6" name="Marcador de Posição do Rodapé 4">
            <a:extLst>
              <a:ext uri="{FF2B5EF4-FFF2-40B4-BE49-F238E27FC236}">
                <a16:creationId xmlns:a16="http://schemas.microsoft.com/office/drawing/2014/main" id="{15895D5D-ADA1-4557-933A-A4C770D80060}"/>
              </a:ext>
            </a:extLst>
          </p:cNvPr>
          <p:cNvSpPr>
            <a:spLocks noGrp="1"/>
          </p:cNvSpPr>
          <p:nvPr>
            <p:ph type="ftr" sz="quarter" idx="11"/>
          </p:nvPr>
        </p:nvSpPr>
        <p:spPr/>
        <p:txBody>
          <a:bodyPr/>
          <a:lstStyle>
            <a:lvl1pPr>
              <a:defRPr/>
            </a:lvl1pPr>
          </a:lstStyle>
          <a:p>
            <a:pPr>
              <a:defRPr/>
            </a:pPr>
            <a:endParaRPr lang="pt-PT"/>
          </a:p>
        </p:txBody>
      </p:sp>
      <p:sp>
        <p:nvSpPr>
          <p:cNvPr id="7" name="Marcador de Posição do Número do Diapositivo 5">
            <a:extLst>
              <a:ext uri="{FF2B5EF4-FFF2-40B4-BE49-F238E27FC236}">
                <a16:creationId xmlns:a16="http://schemas.microsoft.com/office/drawing/2014/main" id="{323B4D2B-4EE2-42D9-BF01-8F779BDFE290}"/>
              </a:ext>
            </a:extLst>
          </p:cNvPr>
          <p:cNvSpPr>
            <a:spLocks noGrp="1"/>
          </p:cNvSpPr>
          <p:nvPr>
            <p:ph type="sldNum" sz="quarter" idx="12"/>
          </p:nvPr>
        </p:nvSpPr>
        <p:spPr/>
        <p:txBody>
          <a:bodyPr/>
          <a:lstStyle>
            <a:lvl1pPr>
              <a:defRPr/>
            </a:lvl1pPr>
          </a:lstStyle>
          <a:p>
            <a:pPr>
              <a:defRPr/>
            </a:pPr>
            <a:fld id="{1EDE56CD-06C8-4F29-88CA-3D50B1B71D43}" type="slidenum">
              <a:rPr lang="pt-PT"/>
              <a:pPr>
                <a:defRPr/>
              </a:pPr>
              <a:t>‹#›</a:t>
            </a:fld>
            <a:endParaRPr lang="pt-PT"/>
          </a:p>
        </p:txBody>
      </p:sp>
    </p:spTree>
    <p:extLst>
      <p:ext uri="{BB962C8B-B14F-4D97-AF65-F5344CB8AC3E}">
        <p14:creationId xmlns:p14="http://schemas.microsoft.com/office/powerpoint/2010/main" val="3906043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Marcador de Posição do Título 1">
            <a:extLst>
              <a:ext uri="{FF2B5EF4-FFF2-40B4-BE49-F238E27FC236}">
                <a16:creationId xmlns:a16="http://schemas.microsoft.com/office/drawing/2014/main" id="{876B1C6D-D6FE-435F-9910-442E304B412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PT" altLang="pt-PT"/>
              <a:t>Clique para editar o estilo</a:t>
            </a:r>
          </a:p>
        </p:txBody>
      </p:sp>
      <p:sp>
        <p:nvSpPr>
          <p:cNvPr id="1027" name="Marcador de Posição do Texto 2">
            <a:extLst>
              <a:ext uri="{FF2B5EF4-FFF2-40B4-BE49-F238E27FC236}">
                <a16:creationId xmlns:a16="http://schemas.microsoft.com/office/drawing/2014/main" id="{6BD30F77-4044-4154-8260-1E588BE20FA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PT" altLang="pt-PT"/>
              <a:t>Clique para editar os estilos</a:t>
            </a:r>
          </a:p>
          <a:p>
            <a:pPr lvl="1"/>
            <a:r>
              <a:rPr lang="pt-PT" altLang="pt-PT"/>
              <a:t>Segundo nível</a:t>
            </a:r>
          </a:p>
          <a:p>
            <a:pPr lvl="2"/>
            <a:r>
              <a:rPr lang="pt-PT" altLang="pt-PT"/>
              <a:t>Terceiro nível</a:t>
            </a:r>
          </a:p>
          <a:p>
            <a:pPr lvl="3"/>
            <a:r>
              <a:rPr lang="pt-PT" altLang="pt-PT"/>
              <a:t>Quarto nível</a:t>
            </a:r>
          </a:p>
          <a:p>
            <a:pPr lvl="4"/>
            <a:r>
              <a:rPr lang="pt-PT" altLang="pt-PT"/>
              <a:t>Quinto nível</a:t>
            </a:r>
          </a:p>
        </p:txBody>
      </p:sp>
      <p:sp>
        <p:nvSpPr>
          <p:cNvPr id="4" name="Marcador de Posição da Data 3">
            <a:extLst>
              <a:ext uri="{FF2B5EF4-FFF2-40B4-BE49-F238E27FC236}">
                <a16:creationId xmlns:a16="http://schemas.microsoft.com/office/drawing/2014/main" id="{0E6BEC7E-77E4-4AC6-B4CE-D9DEEBE286F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5C68181A-F64A-4DF8-B975-1691F04D6D27}" type="datetimeFigureOut">
              <a:rPr lang="pt-PT"/>
              <a:pPr>
                <a:defRPr/>
              </a:pPr>
              <a:t>07-08-2017</a:t>
            </a:fld>
            <a:endParaRPr lang="pt-PT"/>
          </a:p>
        </p:txBody>
      </p:sp>
      <p:sp>
        <p:nvSpPr>
          <p:cNvPr id="5" name="Marcador de Posição do Rodapé 4">
            <a:extLst>
              <a:ext uri="{FF2B5EF4-FFF2-40B4-BE49-F238E27FC236}">
                <a16:creationId xmlns:a16="http://schemas.microsoft.com/office/drawing/2014/main" id="{E80A7297-6483-49D8-B54A-E1503F377B0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pt-PT"/>
          </a:p>
        </p:txBody>
      </p:sp>
      <p:sp>
        <p:nvSpPr>
          <p:cNvPr id="6" name="Marcador de Posição do Número do Diapositivo 5">
            <a:extLst>
              <a:ext uri="{FF2B5EF4-FFF2-40B4-BE49-F238E27FC236}">
                <a16:creationId xmlns:a16="http://schemas.microsoft.com/office/drawing/2014/main" id="{F62DF6E4-95D7-4E9E-82AD-9022D70C8BF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423BAFDC-7C31-4D6B-B7D0-06B2A84D3A12}" type="slidenum">
              <a:rPr lang="pt-PT"/>
              <a:pPr>
                <a:defRPr/>
              </a:pPr>
              <a:t>‹#›</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ixaDeTexto 6">
            <a:extLst>
              <a:ext uri="{FF2B5EF4-FFF2-40B4-BE49-F238E27FC236}">
                <a16:creationId xmlns:a16="http://schemas.microsoft.com/office/drawing/2014/main" id="{76F9FB8A-57D9-49D9-867F-C2A60058002F}"/>
              </a:ext>
            </a:extLst>
          </p:cNvPr>
          <p:cNvSpPr txBox="1"/>
          <p:nvPr/>
        </p:nvSpPr>
        <p:spPr bwMode="auto">
          <a:xfrm>
            <a:off x="-1260648" y="4785103"/>
            <a:ext cx="8748464" cy="1569660"/>
          </a:xfrm>
          <a:prstGeom prst="rect">
            <a:avLst/>
          </a:prstGeom>
          <a:noFill/>
        </p:spPr>
        <p:style>
          <a:lnRef idx="0">
            <a:schemeClr val="accent2"/>
          </a:lnRef>
          <a:fillRef idx="3">
            <a:schemeClr val="accent2"/>
          </a:fillRef>
          <a:effectRef idx="3">
            <a:schemeClr val="accent2"/>
          </a:effectRef>
          <a:fontRef idx="minor">
            <a:schemeClr val="lt1"/>
          </a:fontRef>
        </p:style>
        <p:txBody>
          <a:bodyPr>
            <a:spAutoFit/>
          </a:bodyPr>
          <a:lstStyle/>
          <a:p>
            <a:pPr marL="1343025" algn="r" eaLnBrk="1" fontAlgn="auto" hangingPunct="1">
              <a:spcBef>
                <a:spcPts val="0"/>
              </a:spcBef>
              <a:spcAft>
                <a:spcPts val="0"/>
              </a:spcAft>
              <a:defRPr/>
            </a:pPr>
            <a:r>
              <a:rPr lang="pt-PT" sz="48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poesia </a:t>
            </a:r>
          </a:p>
          <a:p>
            <a:pPr marL="1343025" algn="r" eaLnBrk="1" fontAlgn="auto" hangingPunct="1">
              <a:spcBef>
                <a:spcPts val="0"/>
              </a:spcBef>
              <a:spcAft>
                <a:spcPts val="0"/>
              </a:spcAft>
              <a:defRPr/>
            </a:pPr>
            <a:r>
              <a:rPr lang="pt-PT" sz="48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 Ricardo Reis</a:t>
            </a:r>
          </a:p>
        </p:txBody>
      </p:sp>
      <p:sp>
        <p:nvSpPr>
          <p:cNvPr id="5" name="Rectângulo 4">
            <a:extLst>
              <a:ext uri="{FF2B5EF4-FFF2-40B4-BE49-F238E27FC236}">
                <a16:creationId xmlns:a16="http://schemas.microsoft.com/office/drawing/2014/main" id="{779B43BA-2E01-44BE-A10B-31BCD97113AF}"/>
              </a:ext>
            </a:extLst>
          </p:cNvPr>
          <p:cNvSpPr/>
          <p:nvPr/>
        </p:nvSpPr>
        <p:spPr>
          <a:xfrm>
            <a:off x="-12700" y="0"/>
            <a:ext cx="9156700" cy="4146550"/>
          </a:xfrm>
          <a:prstGeom prst="rect">
            <a:avLst/>
          </a:prstGeom>
          <a:solidFill>
            <a:srgbClr val="769F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solidFill>
                <a:srgbClr val="2AD6B5"/>
              </a:solidFill>
            </a:endParaRPr>
          </a:p>
        </p:txBody>
      </p:sp>
      <p:sp>
        <p:nvSpPr>
          <p:cNvPr id="3078" name="CaixaDeTexto 5">
            <a:extLst>
              <a:ext uri="{FF2B5EF4-FFF2-40B4-BE49-F238E27FC236}">
                <a16:creationId xmlns:a16="http://schemas.microsoft.com/office/drawing/2014/main" id="{261B08FB-680D-4192-B882-21CD68C7CF30}"/>
              </a:ext>
            </a:extLst>
          </p:cNvPr>
          <p:cNvSpPr txBox="1">
            <a:spLocks noChangeArrowheads="1"/>
          </p:cNvSpPr>
          <p:nvPr/>
        </p:nvSpPr>
        <p:spPr bwMode="auto">
          <a:xfrm>
            <a:off x="2905125" y="331788"/>
            <a:ext cx="59769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pt-PT" altLang="pt-PT" sz="2800" b="1">
                <a:solidFill>
                  <a:srgbClr val="FFFFFF"/>
                </a:solidFill>
              </a:rPr>
              <a:t>1. Fernando Pessoa</a:t>
            </a:r>
          </a:p>
        </p:txBody>
      </p:sp>
      <p:sp>
        <p:nvSpPr>
          <p:cNvPr id="3079" name="CaixaDeTexto 2">
            <a:extLst>
              <a:ext uri="{FF2B5EF4-FFF2-40B4-BE49-F238E27FC236}">
                <a16:creationId xmlns:a16="http://schemas.microsoft.com/office/drawing/2014/main" id="{FE3CE084-89F3-4BF6-9D76-D232F199BD8C}"/>
              </a:ext>
            </a:extLst>
          </p:cNvPr>
          <p:cNvSpPr txBox="1">
            <a:spLocks noChangeArrowheads="1"/>
          </p:cNvSpPr>
          <p:nvPr/>
        </p:nvSpPr>
        <p:spPr bwMode="auto">
          <a:xfrm>
            <a:off x="261938" y="6354763"/>
            <a:ext cx="31464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pt-PT" altLang="pt-PT" sz="1400" b="1" i="1"/>
              <a:t>Outras Expressões</a:t>
            </a:r>
            <a:r>
              <a:rPr lang="pt-PT" altLang="pt-PT" sz="1400"/>
              <a:t>, 12.º ano</a:t>
            </a:r>
          </a:p>
        </p:txBody>
      </p:sp>
      <p:pic>
        <p:nvPicPr>
          <p:cNvPr id="3080" name="Imagem 1">
            <a:extLst>
              <a:ext uri="{FF2B5EF4-FFF2-40B4-BE49-F238E27FC236}">
                <a16:creationId xmlns:a16="http://schemas.microsoft.com/office/drawing/2014/main" id="{284F1272-38E7-46A2-AB14-86003CE3FE6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700" y="5162550"/>
            <a:ext cx="1774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81" name="Grupo 3">
            <a:extLst>
              <a:ext uri="{FF2B5EF4-FFF2-40B4-BE49-F238E27FC236}">
                <a16:creationId xmlns:a16="http://schemas.microsoft.com/office/drawing/2014/main" id="{45D772A4-8334-4570-9373-B0992895C6CB}"/>
              </a:ext>
            </a:extLst>
          </p:cNvPr>
          <p:cNvGrpSpPr>
            <a:grpSpLocks noChangeAspect="1"/>
          </p:cNvGrpSpPr>
          <p:nvPr/>
        </p:nvGrpSpPr>
        <p:grpSpPr bwMode="auto">
          <a:xfrm>
            <a:off x="2814638" y="838200"/>
            <a:ext cx="3514725" cy="3779838"/>
            <a:chOff x="3125490" y="854075"/>
            <a:chExt cx="2880320" cy="3096344"/>
          </a:xfrm>
        </p:grpSpPr>
        <p:pic>
          <p:nvPicPr>
            <p:cNvPr id="3082" name="Imagem 8">
              <a:extLst>
                <a:ext uri="{FF2B5EF4-FFF2-40B4-BE49-F238E27FC236}">
                  <a16:creationId xmlns:a16="http://schemas.microsoft.com/office/drawing/2014/main" id="{615282CD-5F30-44EB-BF94-2FFDC2314800}"/>
                </a:ext>
              </a:extLst>
            </p:cNvPr>
            <p:cNvPicPr>
              <a:picLocks noChangeAspect="1"/>
            </p:cNvPicPr>
            <p:nvPr/>
          </p:nvPicPr>
          <p:blipFill>
            <a:blip r:embed="rId4">
              <a:extLst>
                <a:ext uri="{28A0092B-C50C-407E-A947-70E740481C1C}">
                  <a14:useLocalDpi xmlns:a14="http://schemas.microsoft.com/office/drawing/2010/main" val="0"/>
                </a:ext>
              </a:extLst>
            </a:blip>
            <a:srcRect l="8960" t="35413" r="4640" b="6728"/>
            <a:stretch>
              <a:fillRect/>
            </a:stretch>
          </p:blipFill>
          <p:spPr bwMode="auto">
            <a:xfrm>
              <a:off x="3125490" y="854075"/>
              <a:ext cx="2880320" cy="309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tângulo 2">
              <a:extLst>
                <a:ext uri="{FF2B5EF4-FFF2-40B4-BE49-F238E27FC236}">
                  <a16:creationId xmlns:a16="http://schemas.microsoft.com/office/drawing/2014/main" id="{B97684A1-AFC3-4328-A34A-DCB130F3B1C6}"/>
                </a:ext>
              </a:extLst>
            </p:cNvPr>
            <p:cNvSpPr/>
            <p:nvPr/>
          </p:nvSpPr>
          <p:spPr>
            <a:xfrm>
              <a:off x="4932520" y="3573292"/>
              <a:ext cx="1008243" cy="36022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xão recta 18">
            <a:extLst>
              <a:ext uri="{FF2B5EF4-FFF2-40B4-BE49-F238E27FC236}">
                <a16:creationId xmlns:a16="http://schemas.microsoft.com/office/drawing/2014/main" id="{EDB4C831-27A4-467E-842E-61B5D8E8364C}"/>
              </a:ext>
            </a:extLst>
          </p:cNvPr>
          <p:cNvCxnSpPr/>
          <p:nvPr/>
        </p:nvCxnSpPr>
        <p:spPr bwMode="auto">
          <a:xfrm>
            <a:off x="2038350" y="900113"/>
            <a:ext cx="669607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EAA90775-BB48-4D9C-8777-4D433F459426}"/>
              </a:ext>
            </a:extLst>
          </p:cNvPr>
          <p:cNvSpPr txBox="1"/>
          <p:nvPr/>
        </p:nvSpPr>
        <p:spPr bwMode="auto">
          <a:xfrm>
            <a:off x="1115616" y="233363"/>
            <a:ext cx="7848872" cy="615553"/>
          </a:xfrm>
          <a:prstGeom prst="rect">
            <a:avLst/>
          </a:prstGeom>
          <a:noFill/>
        </p:spPr>
        <p:style>
          <a:lnRef idx="0">
            <a:schemeClr val="accent2"/>
          </a:lnRef>
          <a:fillRef idx="3">
            <a:schemeClr val="accent2"/>
          </a:fillRef>
          <a:effectRef idx="3">
            <a:schemeClr val="accent2"/>
          </a:effectRef>
          <a:fontRef idx="minor">
            <a:schemeClr val="lt1"/>
          </a:fontRef>
        </p:style>
        <p:txBody>
          <a:bodyPr>
            <a:spAutoFit/>
          </a:bodyPr>
          <a:lstStyle/>
          <a:p>
            <a:pPr marL="1343025" indent="-442913" eaLnBrk="1" fontAlgn="auto" hangingPunct="1">
              <a:spcBef>
                <a:spcPts val="0"/>
              </a:spcBef>
              <a:spcAft>
                <a:spcPts val="0"/>
              </a:spcAft>
              <a:tabLst>
                <a:tab pos="985838" algn="l"/>
              </a:tabLst>
              <a:defRPr/>
            </a:pPr>
            <a:r>
              <a:rPr lang="pt-PT" sz="34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poesia de Ricardo Reis</a:t>
            </a:r>
          </a:p>
        </p:txBody>
      </p:sp>
      <p:pic>
        <p:nvPicPr>
          <p:cNvPr id="5126" name="Imagem 11">
            <a:extLst>
              <a:ext uri="{FF2B5EF4-FFF2-40B4-BE49-F238E27FC236}">
                <a16:creationId xmlns:a16="http://schemas.microsoft.com/office/drawing/2014/main" id="{273A747B-D307-47FB-A17E-DC55CC877F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6525"/>
            <a:ext cx="1774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7" name="Grupo 11">
            <a:extLst>
              <a:ext uri="{FF2B5EF4-FFF2-40B4-BE49-F238E27FC236}">
                <a16:creationId xmlns:a16="http://schemas.microsoft.com/office/drawing/2014/main" id="{3B3655B2-4F35-43B7-9C9A-F9088D765921}"/>
              </a:ext>
            </a:extLst>
          </p:cNvPr>
          <p:cNvGrpSpPr>
            <a:grpSpLocks/>
          </p:cNvGrpSpPr>
          <p:nvPr/>
        </p:nvGrpSpPr>
        <p:grpSpPr bwMode="auto">
          <a:xfrm>
            <a:off x="900113" y="1101725"/>
            <a:ext cx="5837237" cy="598488"/>
            <a:chOff x="215946" y="0"/>
            <a:chExt cx="5837167" cy="737605"/>
          </a:xfrm>
        </p:grpSpPr>
        <p:sp>
          <p:nvSpPr>
            <p:cNvPr id="13" name="Retângulo arredondado 12">
              <a:extLst>
                <a:ext uri="{FF2B5EF4-FFF2-40B4-BE49-F238E27FC236}">
                  <a16:creationId xmlns:a16="http://schemas.microsoft.com/office/drawing/2014/main" id="{5026DAFD-82E2-4B9B-994D-0F8C5B335C4B}"/>
                </a:ext>
              </a:extLst>
            </p:cNvPr>
            <p:cNvSpPr/>
            <p:nvPr/>
          </p:nvSpPr>
          <p:spPr>
            <a:xfrm>
              <a:off x="215946" y="0"/>
              <a:ext cx="5837167" cy="73760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tângulo 13">
              <a:extLst>
                <a:ext uri="{FF2B5EF4-FFF2-40B4-BE49-F238E27FC236}">
                  <a16:creationId xmlns:a16="http://schemas.microsoft.com/office/drawing/2014/main" id="{9AE9C3E2-E4F4-421B-A18C-001F3078DDBE}"/>
                </a:ext>
              </a:extLst>
            </p:cNvPr>
            <p:cNvSpPr/>
            <p:nvPr/>
          </p:nvSpPr>
          <p:spPr>
            <a:xfrm>
              <a:off x="252458" y="35217"/>
              <a:ext cx="5764144" cy="667171"/>
            </a:xfrm>
            <a:prstGeom prst="rect">
              <a:avLst/>
            </a:prstGeom>
          </p:spPr>
          <p:style>
            <a:lnRef idx="0">
              <a:scrgbClr r="0" g="0" b="0"/>
            </a:lnRef>
            <a:fillRef idx="0">
              <a:scrgbClr r="0" g="0" b="0"/>
            </a:fillRef>
            <a:effectRef idx="0">
              <a:scrgbClr r="0" g="0" b="0"/>
            </a:effectRef>
            <a:fontRef idx="minor">
              <a:schemeClr val="lt1"/>
            </a:fontRef>
          </p:style>
          <p:txBody>
            <a:bodyPr lIns="220631" tIns="0" rIns="220631" bIns="0" spcCol="1270" anchor="ctr"/>
            <a:lstStyle/>
            <a:p>
              <a:pPr defTabSz="1244600">
                <a:lnSpc>
                  <a:spcPct val="90000"/>
                </a:lnSpc>
                <a:spcAft>
                  <a:spcPct val="35000"/>
                </a:spcAft>
                <a:defRPr/>
              </a:pPr>
              <a:r>
                <a:rPr lang="pt-PT" sz="2800" b="1" dirty="0"/>
                <a:t>Ricardo Reis, o poeta “clássico”</a:t>
              </a:r>
            </a:p>
          </p:txBody>
        </p:sp>
      </p:grpSp>
      <p:grpSp>
        <p:nvGrpSpPr>
          <p:cNvPr id="5128" name="Grupo 7">
            <a:extLst>
              <a:ext uri="{FF2B5EF4-FFF2-40B4-BE49-F238E27FC236}">
                <a16:creationId xmlns:a16="http://schemas.microsoft.com/office/drawing/2014/main" id="{B8280B60-4FFB-4609-AC5D-64975C6F76BD}"/>
              </a:ext>
            </a:extLst>
          </p:cNvPr>
          <p:cNvGrpSpPr>
            <a:grpSpLocks/>
          </p:cNvGrpSpPr>
          <p:nvPr/>
        </p:nvGrpSpPr>
        <p:grpSpPr bwMode="auto">
          <a:xfrm>
            <a:off x="755650" y="1646238"/>
            <a:ext cx="7713663" cy="4714875"/>
            <a:chOff x="804619" y="1797868"/>
            <a:chExt cx="7713885" cy="4716000"/>
          </a:xfrm>
        </p:grpSpPr>
        <p:pic>
          <p:nvPicPr>
            <p:cNvPr id="5130" name="Imagem 2">
              <a:extLst>
                <a:ext uri="{FF2B5EF4-FFF2-40B4-BE49-F238E27FC236}">
                  <a16:creationId xmlns:a16="http://schemas.microsoft.com/office/drawing/2014/main" id="{072A60BD-383C-4F89-A795-33D84C59A1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4619" y="1797868"/>
              <a:ext cx="7651578" cy="47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Imagem 6">
              <a:extLst>
                <a:ext uri="{FF2B5EF4-FFF2-40B4-BE49-F238E27FC236}">
                  <a16:creationId xmlns:a16="http://schemas.microsoft.com/office/drawing/2014/main" id="{76681CA7-8CC6-4A8B-918F-C9DA01788AD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87503" y="2029279"/>
              <a:ext cx="3131001" cy="39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9" name="CaixaDeTexto 2">
            <a:extLst>
              <a:ext uri="{FF2B5EF4-FFF2-40B4-BE49-F238E27FC236}">
                <a16:creationId xmlns:a16="http://schemas.microsoft.com/office/drawing/2014/main" id="{20B264DB-C59F-418A-9357-A34100BCB803}"/>
              </a:ext>
            </a:extLst>
          </p:cNvPr>
          <p:cNvSpPr txBox="1">
            <a:spLocks noChangeArrowheads="1"/>
          </p:cNvSpPr>
          <p:nvPr/>
        </p:nvSpPr>
        <p:spPr bwMode="auto">
          <a:xfrm>
            <a:off x="201613" y="6497638"/>
            <a:ext cx="31464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pt-PT" altLang="pt-PT" sz="1400" b="1" i="1"/>
              <a:t>Outras Expressões</a:t>
            </a:r>
            <a:r>
              <a:rPr lang="pt-PT" altLang="pt-PT" sz="1400"/>
              <a:t>, 12.º ano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xão recta 18">
            <a:extLst>
              <a:ext uri="{FF2B5EF4-FFF2-40B4-BE49-F238E27FC236}">
                <a16:creationId xmlns:a16="http://schemas.microsoft.com/office/drawing/2014/main" id="{903FE5CF-EC53-4A7C-86DB-803F44CF4FE6}"/>
              </a:ext>
            </a:extLst>
          </p:cNvPr>
          <p:cNvCxnSpPr/>
          <p:nvPr/>
        </p:nvCxnSpPr>
        <p:spPr bwMode="auto">
          <a:xfrm>
            <a:off x="2038350" y="900113"/>
            <a:ext cx="669607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8BB898F4-9939-4EB1-B41B-CB6052863A5D}"/>
              </a:ext>
            </a:extLst>
          </p:cNvPr>
          <p:cNvSpPr txBox="1"/>
          <p:nvPr/>
        </p:nvSpPr>
        <p:spPr bwMode="auto">
          <a:xfrm>
            <a:off x="395535" y="233363"/>
            <a:ext cx="8568953" cy="615553"/>
          </a:xfrm>
          <a:prstGeom prst="rect">
            <a:avLst/>
          </a:prstGeom>
          <a:noFill/>
        </p:spPr>
        <p:style>
          <a:lnRef idx="0">
            <a:schemeClr val="accent2"/>
          </a:lnRef>
          <a:fillRef idx="3">
            <a:schemeClr val="accent2"/>
          </a:fillRef>
          <a:effectRef idx="3">
            <a:schemeClr val="accent2"/>
          </a:effectRef>
          <a:fontRef idx="minor">
            <a:schemeClr val="lt1"/>
          </a:fontRef>
        </p:style>
        <p:txBody>
          <a:bodyPr>
            <a:spAutoFit/>
          </a:bodyPr>
          <a:lstStyle/>
          <a:p>
            <a:pPr marL="1343025" indent="-442913" algn="ctr" eaLnBrk="1" fontAlgn="auto" hangingPunct="1">
              <a:spcBef>
                <a:spcPts val="0"/>
              </a:spcBef>
              <a:spcAft>
                <a:spcPts val="0"/>
              </a:spcAft>
              <a:tabLst>
                <a:tab pos="985838" algn="l"/>
              </a:tabLst>
              <a:defRPr/>
            </a:pPr>
            <a:r>
              <a:rPr lang="pt-PT" sz="34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poesia de Ricardo Reis</a:t>
            </a:r>
          </a:p>
        </p:txBody>
      </p:sp>
      <p:pic>
        <p:nvPicPr>
          <p:cNvPr id="6150" name="Imagem 11">
            <a:extLst>
              <a:ext uri="{FF2B5EF4-FFF2-40B4-BE49-F238E27FC236}">
                <a16:creationId xmlns:a16="http://schemas.microsoft.com/office/drawing/2014/main" id="{C6D9F0B1-7A6A-44DF-9225-8D10F138AB8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6525"/>
            <a:ext cx="1774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1" name="Grupo 11">
            <a:extLst>
              <a:ext uri="{FF2B5EF4-FFF2-40B4-BE49-F238E27FC236}">
                <a16:creationId xmlns:a16="http://schemas.microsoft.com/office/drawing/2014/main" id="{4BCED5B5-9B00-40D4-8678-AEE63C6D88C1}"/>
              </a:ext>
            </a:extLst>
          </p:cNvPr>
          <p:cNvGrpSpPr>
            <a:grpSpLocks/>
          </p:cNvGrpSpPr>
          <p:nvPr/>
        </p:nvGrpSpPr>
        <p:grpSpPr bwMode="auto">
          <a:xfrm>
            <a:off x="900113" y="1101725"/>
            <a:ext cx="5837237" cy="598488"/>
            <a:chOff x="215946" y="0"/>
            <a:chExt cx="5837167" cy="737605"/>
          </a:xfrm>
        </p:grpSpPr>
        <p:sp>
          <p:nvSpPr>
            <p:cNvPr id="13" name="Retângulo arredondado 12">
              <a:extLst>
                <a:ext uri="{FF2B5EF4-FFF2-40B4-BE49-F238E27FC236}">
                  <a16:creationId xmlns:a16="http://schemas.microsoft.com/office/drawing/2014/main" id="{CF7ACD4F-816B-452A-8F40-8E171A92EFE9}"/>
                </a:ext>
              </a:extLst>
            </p:cNvPr>
            <p:cNvSpPr/>
            <p:nvPr/>
          </p:nvSpPr>
          <p:spPr>
            <a:xfrm>
              <a:off x="215946" y="0"/>
              <a:ext cx="5837167" cy="73760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tângulo 13">
              <a:extLst>
                <a:ext uri="{FF2B5EF4-FFF2-40B4-BE49-F238E27FC236}">
                  <a16:creationId xmlns:a16="http://schemas.microsoft.com/office/drawing/2014/main" id="{59A07CFF-4B96-4B46-BEF6-8C35CF63C877}"/>
                </a:ext>
              </a:extLst>
            </p:cNvPr>
            <p:cNvSpPr/>
            <p:nvPr/>
          </p:nvSpPr>
          <p:spPr>
            <a:xfrm>
              <a:off x="252458" y="35217"/>
              <a:ext cx="5764144" cy="667171"/>
            </a:xfrm>
            <a:prstGeom prst="rect">
              <a:avLst/>
            </a:prstGeom>
          </p:spPr>
          <p:style>
            <a:lnRef idx="0">
              <a:scrgbClr r="0" g="0" b="0"/>
            </a:lnRef>
            <a:fillRef idx="0">
              <a:scrgbClr r="0" g="0" b="0"/>
            </a:fillRef>
            <a:effectRef idx="0">
              <a:scrgbClr r="0" g="0" b="0"/>
            </a:effectRef>
            <a:fontRef idx="minor">
              <a:schemeClr val="lt1"/>
            </a:fontRef>
          </p:style>
          <p:txBody>
            <a:bodyPr lIns="220631" tIns="0" rIns="220631" bIns="0" spcCol="1270" anchor="ctr"/>
            <a:lstStyle/>
            <a:p>
              <a:pPr defTabSz="1244600">
                <a:lnSpc>
                  <a:spcPct val="90000"/>
                </a:lnSpc>
                <a:spcAft>
                  <a:spcPct val="35000"/>
                </a:spcAft>
                <a:defRPr/>
              </a:pPr>
              <a:r>
                <a:rPr lang="pt-PT" sz="2800" b="1" dirty="0"/>
                <a:t>Ricardo Reis, o poeta “clássico”</a:t>
              </a:r>
            </a:p>
          </p:txBody>
        </p:sp>
      </p:grpSp>
      <p:sp>
        <p:nvSpPr>
          <p:cNvPr id="16" name="Caixa de texto 271">
            <a:extLst>
              <a:ext uri="{FF2B5EF4-FFF2-40B4-BE49-F238E27FC236}">
                <a16:creationId xmlns:a16="http://schemas.microsoft.com/office/drawing/2014/main" id="{8563F799-3FD5-4F52-94B9-414638F34324}"/>
              </a:ext>
            </a:extLst>
          </p:cNvPr>
          <p:cNvSpPr txBox="1">
            <a:spLocks noChangeArrowheads="1"/>
          </p:cNvSpPr>
          <p:nvPr/>
        </p:nvSpPr>
        <p:spPr bwMode="auto">
          <a:xfrm>
            <a:off x="900113" y="1901825"/>
            <a:ext cx="7632700" cy="4265613"/>
          </a:xfrm>
          <a:prstGeom prst="rect">
            <a:avLst/>
          </a:prstGeom>
          <a:solidFill>
            <a:srgbClr val="FFFFFF"/>
          </a:solidFill>
          <a:ln w="38100">
            <a:solidFill>
              <a:srgbClr val="B9D08C"/>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defRPr/>
            </a:pPr>
            <a:r>
              <a:rPr lang="pt-PT" altLang="pt-PT" sz="2800" b="1" dirty="0"/>
              <a:t>O epicurismo:</a:t>
            </a:r>
          </a:p>
          <a:p>
            <a:pPr>
              <a:buFont typeface="Arial" panose="020B0604020202020204" pitchFamily="34" charset="0"/>
              <a:buNone/>
              <a:defRPr/>
            </a:pPr>
            <a:r>
              <a:rPr lang="pt-PT" altLang="pt-PT" sz="2800" dirty="0"/>
              <a:t>▪ Procura da felicidade relativa </a:t>
            </a:r>
          </a:p>
          <a:p>
            <a:pPr marL="266700" indent="-266700">
              <a:buFont typeface="Arial" panose="020B0604020202020204" pitchFamily="34" charset="0"/>
              <a:buNone/>
              <a:defRPr/>
            </a:pPr>
            <a:r>
              <a:rPr lang="pt-PT" altLang="pt-PT" sz="2800" dirty="0"/>
              <a:t>▪ Busca do estado de ataraxia (tranquilidade sem perturbação)</a:t>
            </a:r>
          </a:p>
          <a:p>
            <a:pPr>
              <a:buFont typeface="Arial" panose="020B0604020202020204" pitchFamily="34" charset="0"/>
              <a:buNone/>
              <a:defRPr/>
            </a:pPr>
            <a:r>
              <a:rPr lang="pt-PT" altLang="pt-PT" sz="2800" dirty="0"/>
              <a:t>▪ Moderação nos prazeres</a:t>
            </a:r>
          </a:p>
          <a:p>
            <a:pPr marL="266700" indent="-266700">
              <a:buFont typeface="Arial" panose="020B0604020202020204" pitchFamily="34" charset="0"/>
              <a:buNone/>
              <a:defRPr/>
            </a:pPr>
            <a:r>
              <a:rPr lang="pt-PT" altLang="pt-PT" sz="2800" dirty="0"/>
              <a:t>▪ Fuga às sensações extremas (e, por extensão, à dor)</a:t>
            </a:r>
          </a:p>
          <a:p>
            <a:pPr>
              <a:buFont typeface="Arial" panose="020B0604020202020204" pitchFamily="34" charset="0"/>
              <a:buNone/>
              <a:defRPr/>
            </a:pPr>
            <a:r>
              <a:rPr lang="pt-PT" altLang="pt-PT" sz="2800" dirty="0"/>
              <a:t>▪ Indiferença face à morte</a:t>
            </a:r>
          </a:p>
        </p:txBody>
      </p:sp>
      <p:sp>
        <p:nvSpPr>
          <p:cNvPr id="6153" name="CaixaDeTexto 2">
            <a:extLst>
              <a:ext uri="{FF2B5EF4-FFF2-40B4-BE49-F238E27FC236}">
                <a16:creationId xmlns:a16="http://schemas.microsoft.com/office/drawing/2014/main" id="{20D75A23-2D66-47E6-ADE5-3B6CE26F5179}"/>
              </a:ext>
            </a:extLst>
          </p:cNvPr>
          <p:cNvSpPr txBox="1">
            <a:spLocks noChangeArrowheads="1"/>
          </p:cNvSpPr>
          <p:nvPr/>
        </p:nvSpPr>
        <p:spPr bwMode="auto">
          <a:xfrm>
            <a:off x="261938" y="6354763"/>
            <a:ext cx="31464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pt-PT" altLang="pt-PT" sz="1400" b="1" i="1"/>
              <a:t>Outras Expressões</a:t>
            </a:r>
            <a:r>
              <a:rPr lang="pt-PT" altLang="pt-PT" sz="1400"/>
              <a:t>, 12.º ano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6">
                                            <p:bg/>
                                          </p:spTgt>
                                        </p:tgtEl>
                                        <p:attrNameLst>
                                          <p:attrName>style.visibility</p:attrName>
                                        </p:attrNameLst>
                                      </p:cBhvr>
                                      <p:to>
                                        <p:strVal val="visible"/>
                                      </p:to>
                                    </p:set>
                                    <p:anim calcmode="lin" valueType="num">
                                      <p:cBhvr>
                                        <p:cTn id="7" dur="500" fill="hold"/>
                                        <p:tgtEl>
                                          <p:spTgt spid="16">
                                            <p:bg/>
                                          </p:spTgt>
                                        </p:tgtEl>
                                        <p:attrNameLst>
                                          <p:attrName>ppt_x</p:attrName>
                                        </p:attrNameLst>
                                      </p:cBhvr>
                                      <p:tavLst>
                                        <p:tav tm="0">
                                          <p:val>
                                            <p:strVal val="#ppt_x-#ppt_w/2"/>
                                          </p:val>
                                        </p:tav>
                                        <p:tav tm="100000">
                                          <p:val>
                                            <p:strVal val="#ppt_x"/>
                                          </p:val>
                                        </p:tav>
                                      </p:tavLst>
                                    </p:anim>
                                    <p:anim calcmode="lin" valueType="num">
                                      <p:cBhvr>
                                        <p:cTn id="8" dur="500" fill="hold"/>
                                        <p:tgtEl>
                                          <p:spTgt spid="16">
                                            <p:bg/>
                                          </p:spTgt>
                                        </p:tgtEl>
                                        <p:attrNameLst>
                                          <p:attrName>ppt_y</p:attrName>
                                        </p:attrNameLst>
                                      </p:cBhvr>
                                      <p:tavLst>
                                        <p:tav tm="0">
                                          <p:val>
                                            <p:strVal val="#ppt_y"/>
                                          </p:val>
                                        </p:tav>
                                        <p:tav tm="100000">
                                          <p:val>
                                            <p:strVal val="#ppt_y"/>
                                          </p:val>
                                        </p:tav>
                                      </p:tavLst>
                                    </p:anim>
                                    <p:anim calcmode="lin" valueType="num">
                                      <p:cBhvr>
                                        <p:cTn id="9" dur="500" fill="hold"/>
                                        <p:tgtEl>
                                          <p:spTgt spid="16">
                                            <p:bg/>
                                          </p:spTgt>
                                        </p:tgtEl>
                                        <p:attrNameLst>
                                          <p:attrName>ppt_w</p:attrName>
                                        </p:attrNameLst>
                                      </p:cBhvr>
                                      <p:tavLst>
                                        <p:tav tm="0">
                                          <p:val>
                                            <p:fltVal val="0"/>
                                          </p:val>
                                        </p:tav>
                                        <p:tav tm="100000">
                                          <p:val>
                                            <p:strVal val="#ppt_w"/>
                                          </p:val>
                                        </p:tav>
                                      </p:tavLst>
                                    </p:anim>
                                    <p:anim calcmode="lin" valueType="num">
                                      <p:cBhvr>
                                        <p:cTn id="10" dur="500" fill="hold"/>
                                        <p:tgtEl>
                                          <p:spTgt spid="16">
                                            <p:bg/>
                                          </p:spTgt>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anim calcmode="lin" valueType="num">
                                      <p:cBhvr>
                                        <p:cTn id="15" dur="500" fill="hold"/>
                                        <p:tgtEl>
                                          <p:spTgt spid="16">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16">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1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16">
                                            <p:txEl>
                                              <p:pRg st="1" end="1"/>
                                            </p:txEl>
                                          </p:spTgt>
                                        </p:tgtEl>
                                        <p:attrNameLst>
                                          <p:attrName>style.visibility</p:attrName>
                                        </p:attrNameLst>
                                      </p:cBhvr>
                                      <p:to>
                                        <p:strVal val="visible"/>
                                      </p:to>
                                    </p:set>
                                    <p:anim calcmode="lin" valueType="num">
                                      <p:cBhvr>
                                        <p:cTn id="23" dur="500" fill="hold"/>
                                        <p:tgtEl>
                                          <p:spTgt spid="16">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16">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16">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1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16">
                                            <p:txEl>
                                              <p:pRg st="2" end="2"/>
                                            </p:txEl>
                                          </p:spTgt>
                                        </p:tgtEl>
                                        <p:attrNameLst>
                                          <p:attrName>style.visibility</p:attrName>
                                        </p:attrNameLst>
                                      </p:cBhvr>
                                      <p:to>
                                        <p:strVal val="visible"/>
                                      </p:to>
                                    </p:set>
                                    <p:anim calcmode="lin" valueType="num">
                                      <p:cBhvr>
                                        <p:cTn id="31" dur="500" fill="hold"/>
                                        <p:tgtEl>
                                          <p:spTgt spid="16">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16">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16">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1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16">
                                            <p:txEl>
                                              <p:pRg st="3" end="3"/>
                                            </p:txEl>
                                          </p:spTgt>
                                        </p:tgtEl>
                                        <p:attrNameLst>
                                          <p:attrName>style.visibility</p:attrName>
                                        </p:attrNameLst>
                                      </p:cBhvr>
                                      <p:to>
                                        <p:strVal val="visible"/>
                                      </p:to>
                                    </p:set>
                                    <p:anim calcmode="lin" valueType="num">
                                      <p:cBhvr>
                                        <p:cTn id="39" dur="500" fill="hold"/>
                                        <p:tgtEl>
                                          <p:spTgt spid="16">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16">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16">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16">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8" fill="hold" grpId="0" nodeType="clickEffect">
                                  <p:stCondLst>
                                    <p:cond delay="0"/>
                                  </p:stCondLst>
                                  <p:childTnLst>
                                    <p:set>
                                      <p:cBhvr>
                                        <p:cTn id="46" dur="1" fill="hold">
                                          <p:stCondLst>
                                            <p:cond delay="0"/>
                                          </p:stCondLst>
                                        </p:cTn>
                                        <p:tgtEl>
                                          <p:spTgt spid="16">
                                            <p:txEl>
                                              <p:pRg st="4" end="4"/>
                                            </p:txEl>
                                          </p:spTgt>
                                        </p:tgtEl>
                                        <p:attrNameLst>
                                          <p:attrName>style.visibility</p:attrName>
                                        </p:attrNameLst>
                                      </p:cBhvr>
                                      <p:to>
                                        <p:strVal val="visible"/>
                                      </p:to>
                                    </p:set>
                                    <p:anim calcmode="lin" valueType="num">
                                      <p:cBhvr>
                                        <p:cTn id="47" dur="500" fill="hold"/>
                                        <p:tgtEl>
                                          <p:spTgt spid="16">
                                            <p:txEl>
                                              <p:pRg st="4" end="4"/>
                                            </p:txEl>
                                          </p:spTgt>
                                        </p:tgtEl>
                                        <p:attrNameLst>
                                          <p:attrName>ppt_x</p:attrName>
                                        </p:attrNameLst>
                                      </p:cBhvr>
                                      <p:tavLst>
                                        <p:tav tm="0">
                                          <p:val>
                                            <p:strVal val="#ppt_x-#ppt_w/2"/>
                                          </p:val>
                                        </p:tav>
                                        <p:tav tm="100000">
                                          <p:val>
                                            <p:strVal val="#ppt_x"/>
                                          </p:val>
                                        </p:tav>
                                      </p:tavLst>
                                    </p:anim>
                                    <p:anim calcmode="lin" valueType="num">
                                      <p:cBhvr>
                                        <p:cTn id="48" dur="500" fill="hold"/>
                                        <p:tgtEl>
                                          <p:spTgt spid="16">
                                            <p:txEl>
                                              <p:pRg st="4" end="4"/>
                                            </p:txEl>
                                          </p:spTgt>
                                        </p:tgtEl>
                                        <p:attrNameLst>
                                          <p:attrName>ppt_y</p:attrName>
                                        </p:attrNameLst>
                                      </p:cBhvr>
                                      <p:tavLst>
                                        <p:tav tm="0">
                                          <p:val>
                                            <p:strVal val="#ppt_y"/>
                                          </p:val>
                                        </p:tav>
                                        <p:tav tm="100000">
                                          <p:val>
                                            <p:strVal val="#ppt_y"/>
                                          </p:val>
                                        </p:tav>
                                      </p:tavLst>
                                    </p:anim>
                                    <p:anim calcmode="lin" valueType="num">
                                      <p:cBhvr>
                                        <p:cTn id="49" dur="500" fill="hold"/>
                                        <p:tgtEl>
                                          <p:spTgt spid="16">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16">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7" presetClass="entr" presetSubtype="8" fill="hold" grpId="0" nodeType="clickEffect">
                                  <p:stCondLst>
                                    <p:cond delay="0"/>
                                  </p:stCondLst>
                                  <p:childTnLst>
                                    <p:set>
                                      <p:cBhvr>
                                        <p:cTn id="54" dur="1" fill="hold">
                                          <p:stCondLst>
                                            <p:cond delay="0"/>
                                          </p:stCondLst>
                                        </p:cTn>
                                        <p:tgtEl>
                                          <p:spTgt spid="16">
                                            <p:txEl>
                                              <p:pRg st="5" end="5"/>
                                            </p:txEl>
                                          </p:spTgt>
                                        </p:tgtEl>
                                        <p:attrNameLst>
                                          <p:attrName>style.visibility</p:attrName>
                                        </p:attrNameLst>
                                      </p:cBhvr>
                                      <p:to>
                                        <p:strVal val="visible"/>
                                      </p:to>
                                    </p:set>
                                    <p:anim calcmode="lin" valueType="num">
                                      <p:cBhvr>
                                        <p:cTn id="55" dur="500" fill="hold"/>
                                        <p:tgtEl>
                                          <p:spTgt spid="16">
                                            <p:txEl>
                                              <p:pRg st="5" end="5"/>
                                            </p:txEl>
                                          </p:spTgt>
                                        </p:tgtEl>
                                        <p:attrNameLst>
                                          <p:attrName>ppt_x</p:attrName>
                                        </p:attrNameLst>
                                      </p:cBhvr>
                                      <p:tavLst>
                                        <p:tav tm="0">
                                          <p:val>
                                            <p:strVal val="#ppt_x-#ppt_w/2"/>
                                          </p:val>
                                        </p:tav>
                                        <p:tav tm="100000">
                                          <p:val>
                                            <p:strVal val="#ppt_x"/>
                                          </p:val>
                                        </p:tav>
                                      </p:tavLst>
                                    </p:anim>
                                    <p:anim calcmode="lin" valueType="num">
                                      <p:cBhvr>
                                        <p:cTn id="56" dur="500" fill="hold"/>
                                        <p:tgtEl>
                                          <p:spTgt spid="16">
                                            <p:txEl>
                                              <p:pRg st="5" end="5"/>
                                            </p:txEl>
                                          </p:spTgt>
                                        </p:tgtEl>
                                        <p:attrNameLst>
                                          <p:attrName>ppt_y</p:attrName>
                                        </p:attrNameLst>
                                      </p:cBhvr>
                                      <p:tavLst>
                                        <p:tav tm="0">
                                          <p:val>
                                            <p:strVal val="#ppt_y"/>
                                          </p:val>
                                        </p:tav>
                                        <p:tav tm="100000">
                                          <p:val>
                                            <p:strVal val="#ppt_y"/>
                                          </p:val>
                                        </p:tav>
                                      </p:tavLst>
                                    </p:anim>
                                    <p:anim calcmode="lin" valueType="num">
                                      <p:cBhvr>
                                        <p:cTn id="57" dur="500" fill="hold"/>
                                        <p:tgtEl>
                                          <p:spTgt spid="16">
                                            <p:txEl>
                                              <p:pRg st="5" end="5"/>
                                            </p:txEl>
                                          </p:spTgt>
                                        </p:tgtEl>
                                        <p:attrNameLst>
                                          <p:attrName>ppt_w</p:attrName>
                                        </p:attrNameLst>
                                      </p:cBhvr>
                                      <p:tavLst>
                                        <p:tav tm="0">
                                          <p:val>
                                            <p:fltVal val="0"/>
                                          </p:val>
                                        </p:tav>
                                        <p:tav tm="100000">
                                          <p:val>
                                            <p:strVal val="#ppt_w"/>
                                          </p:val>
                                        </p:tav>
                                      </p:tavLst>
                                    </p:anim>
                                    <p:anim calcmode="lin" valueType="num">
                                      <p:cBhvr>
                                        <p:cTn id="58" dur="500" fill="hold"/>
                                        <p:tgtEl>
                                          <p:spTgt spid="16">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xão recta 18">
            <a:extLst>
              <a:ext uri="{FF2B5EF4-FFF2-40B4-BE49-F238E27FC236}">
                <a16:creationId xmlns:a16="http://schemas.microsoft.com/office/drawing/2014/main" id="{731F7438-734B-48DA-BABD-0E55F74582FE}"/>
              </a:ext>
            </a:extLst>
          </p:cNvPr>
          <p:cNvCxnSpPr/>
          <p:nvPr/>
        </p:nvCxnSpPr>
        <p:spPr bwMode="auto">
          <a:xfrm>
            <a:off x="2038350" y="900113"/>
            <a:ext cx="669607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6B9593D-CD56-4A66-8E94-91E66B7FCA07}"/>
              </a:ext>
            </a:extLst>
          </p:cNvPr>
          <p:cNvSpPr txBox="1"/>
          <p:nvPr/>
        </p:nvSpPr>
        <p:spPr bwMode="auto">
          <a:xfrm>
            <a:off x="395535" y="233363"/>
            <a:ext cx="8568953" cy="615553"/>
          </a:xfrm>
          <a:prstGeom prst="rect">
            <a:avLst/>
          </a:prstGeom>
          <a:noFill/>
        </p:spPr>
        <p:style>
          <a:lnRef idx="0">
            <a:schemeClr val="accent2"/>
          </a:lnRef>
          <a:fillRef idx="3">
            <a:schemeClr val="accent2"/>
          </a:fillRef>
          <a:effectRef idx="3">
            <a:schemeClr val="accent2"/>
          </a:effectRef>
          <a:fontRef idx="minor">
            <a:schemeClr val="lt1"/>
          </a:fontRef>
        </p:style>
        <p:txBody>
          <a:bodyPr>
            <a:spAutoFit/>
          </a:bodyPr>
          <a:lstStyle/>
          <a:p>
            <a:pPr marL="1343025" indent="-442913" algn="ctr" eaLnBrk="1" fontAlgn="auto" hangingPunct="1">
              <a:spcBef>
                <a:spcPts val="0"/>
              </a:spcBef>
              <a:spcAft>
                <a:spcPts val="0"/>
              </a:spcAft>
              <a:tabLst>
                <a:tab pos="985838" algn="l"/>
              </a:tabLst>
              <a:defRPr/>
            </a:pPr>
            <a:r>
              <a:rPr lang="pt-PT" sz="34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poesia de Ricardo Reis</a:t>
            </a:r>
          </a:p>
        </p:txBody>
      </p:sp>
      <p:pic>
        <p:nvPicPr>
          <p:cNvPr id="7174" name="Imagem 11">
            <a:extLst>
              <a:ext uri="{FF2B5EF4-FFF2-40B4-BE49-F238E27FC236}">
                <a16:creationId xmlns:a16="http://schemas.microsoft.com/office/drawing/2014/main" id="{EB722AA5-94B6-42A8-9F63-11E4D5E5567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6525"/>
            <a:ext cx="1774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5" name="Grupo 11">
            <a:extLst>
              <a:ext uri="{FF2B5EF4-FFF2-40B4-BE49-F238E27FC236}">
                <a16:creationId xmlns:a16="http://schemas.microsoft.com/office/drawing/2014/main" id="{917EB17F-B2F3-4E52-A23C-F81E3EC2B558}"/>
              </a:ext>
            </a:extLst>
          </p:cNvPr>
          <p:cNvGrpSpPr>
            <a:grpSpLocks/>
          </p:cNvGrpSpPr>
          <p:nvPr/>
        </p:nvGrpSpPr>
        <p:grpSpPr bwMode="auto">
          <a:xfrm>
            <a:off x="900113" y="1101725"/>
            <a:ext cx="5837237" cy="598488"/>
            <a:chOff x="215946" y="0"/>
            <a:chExt cx="5837167" cy="737605"/>
          </a:xfrm>
        </p:grpSpPr>
        <p:sp>
          <p:nvSpPr>
            <p:cNvPr id="13" name="Retângulo arredondado 12">
              <a:extLst>
                <a:ext uri="{FF2B5EF4-FFF2-40B4-BE49-F238E27FC236}">
                  <a16:creationId xmlns:a16="http://schemas.microsoft.com/office/drawing/2014/main" id="{A153636B-979C-4550-804E-A739F1564CA0}"/>
                </a:ext>
              </a:extLst>
            </p:cNvPr>
            <p:cNvSpPr/>
            <p:nvPr/>
          </p:nvSpPr>
          <p:spPr>
            <a:xfrm>
              <a:off x="215946" y="0"/>
              <a:ext cx="5837167" cy="73760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tângulo 13">
              <a:extLst>
                <a:ext uri="{FF2B5EF4-FFF2-40B4-BE49-F238E27FC236}">
                  <a16:creationId xmlns:a16="http://schemas.microsoft.com/office/drawing/2014/main" id="{B1DB0D94-F4D7-46AC-B678-D8E90FD7F27F}"/>
                </a:ext>
              </a:extLst>
            </p:cNvPr>
            <p:cNvSpPr/>
            <p:nvPr/>
          </p:nvSpPr>
          <p:spPr>
            <a:xfrm>
              <a:off x="252458" y="35217"/>
              <a:ext cx="5764144" cy="667171"/>
            </a:xfrm>
            <a:prstGeom prst="rect">
              <a:avLst/>
            </a:prstGeom>
          </p:spPr>
          <p:style>
            <a:lnRef idx="0">
              <a:scrgbClr r="0" g="0" b="0"/>
            </a:lnRef>
            <a:fillRef idx="0">
              <a:scrgbClr r="0" g="0" b="0"/>
            </a:fillRef>
            <a:effectRef idx="0">
              <a:scrgbClr r="0" g="0" b="0"/>
            </a:effectRef>
            <a:fontRef idx="minor">
              <a:schemeClr val="lt1"/>
            </a:fontRef>
          </p:style>
          <p:txBody>
            <a:bodyPr lIns="220631" tIns="0" rIns="220631" bIns="0" spcCol="1270" anchor="ctr"/>
            <a:lstStyle/>
            <a:p>
              <a:pPr defTabSz="1244600">
                <a:lnSpc>
                  <a:spcPct val="90000"/>
                </a:lnSpc>
                <a:spcAft>
                  <a:spcPct val="35000"/>
                </a:spcAft>
                <a:defRPr/>
              </a:pPr>
              <a:r>
                <a:rPr lang="pt-PT" sz="2800" b="1" dirty="0"/>
                <a:t>Ricardo Reis, o poeta “clássico”</a:t>
              </a:r>
            </a:p>
          </p:txBody>
        </p:sp>
      </p:grpSp>
      <p:sp>
        <p:nvSpPr>
          <p:cNvPr id="16" name="Caixa de texto 271">
            <a:extLst>
              <a:ext uri="{FF2B5EF4-FFF2-40B4-BE49-F238E27FC236}">
                <a16:creationId xmlns:a16="http://schemas.microsoft.com/office/drawing/2014/main" id="{BD696270-CA06-4B8D-B13D-14971C2B0D8D}"/>
              </a:ext>
            </a:extLst>
          </p:cNvPr>
          <p:cNvSpPr txBox="1">
            <a:spLocks noChangeArrowheads="1"/>
          </p:cNvSpPr>
          <p:nvPr/>
        </p:nvSpPr>
        <p:spPr bwMode="auto">
          <a:xfrm>
            <a:off x="900113" y="1901825"/>
            <a:ext cx="7632700" cy="2203450"/>
          </a:xfrm>
          <a:prstGeom prst="rect">
            <a:avLst/>
          </a:prstGeom>
          <a:solidFill>
            <a:srgbClr val="FFFFFF"/>
          </a:solidFill>
          <a:ln w="38100">
            <a:solidFill>
              <a:srgbClr val="B9D08C"/>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pPr>
            <a:r>
              <a:rPr lang="pt-PT" altLang="pt-PT" sz="2800" b="1"/>
              <a:t>O estoicismo:</a:t>
            </a:r>
          </a:p>
          <a:p>
            <a:pPr>
              <a:buFont typeface="Arial" panose="020B0604020202020204" pitchFamily="34" charset="0"/>
              <a:buNone/>
            </a:pPr>
            <a:r>
              <a:rPr lang="pt-PT" altLang="pt-PT" sz="2800"/>
              <a:t>▪ Indiferença perante as emoções</a:t>
            </a:r>
          </a:p>
          <a:p>
            <a:pPr>
              <a:buFont typeface="Arial" panose="020B0604020202020204" pitchFamily="34" charset="0"/>
              <a:buNone/>
            </a:pPr>
            <a:r>
              <a:rPr lang="pt-PT" altLang="pt-PT" sz="2800"/>
              <a:t>▪ Aceitação do poder do destino (apatia)</a:t>
            </a:r>
          </a:p>
          <a:p>
            <a:pPr>
              <a:buFont typeface="Arial" panose="020B0604020202020204" pitchFamily="34" charset="0"/>
              <a:buNone/>
            </a:pPr>
            <a:r>
              <a:rPr lang="pt-PT" altLang="pt-PT" sz="2800"/>
              <a:t>▪ Atitude de abdicação</a:t>
            </a:r>
          </a:p>
        </p:txBody>
      </p:sp>
      <p:sp>
        <p:nvSpPr>
          <p:cNvPr id="7177" name="CaixaDeTexto 2">
            <a:extLst>
              <a:ext uri="{FF2B5EF4-FFF2-40B4-BE49-F238E27FC236}">
                <a16:creationId xmlns:a16="http://schemas.microsoft.com/office/drawing/2014/main" id="{B60D2549-740C-466D-A51A-8A64AB41073D}"/>
              </a:ext>
            </a:extLst>
          </p:cNvPr>
          <p:cNvSpPr txBox="1">
            <a:spLocks noChangeArrowheads="1"/>
          </p:cNvSpPr>
          <p:nvPr/>
        </p:nvSpPr>
        <p:spPr bwMode="auto">
          <a:xfrm>
            <a:off x="261938" y="6354763"/>
            <a:ext cx="31464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pt-PT" altLang="pt-PT" sz="1400" b="1" i="1"/>
              <a:t>Outras Expressões</a:t>
            </a:r>
            <a:r>
              <a:rPr lang="pt-PT" altLang="pt-PT" sz="1400"/>
              <a:t>, 12.º ano</a:t>
            </a:r>
          </a:p>
        </p:txBody>
      </p:sp>
      <p:sp>
        <p:nvSpPr>
          <p:cNvPr id="11" name="Caixa de texto 271">
            <a:extLst>
              <a:ext uri="{FF2B5EF4-FFF2-40B4-BE49-F238E27FC236}">
                <a16:creationId xmlns:a16="http://schemas.microsoft.com/office/drawing/2014/main" id="{B1E3DA60-E5A8-430B-90CD-96C904024938}"/>
              </a:ext>
            </a:extLst>
          </p:cNvPr>
          <p:cNvSpPr txBox="1">
            <a:spLocks noChangeArrowheads="1"/>
          </p:cNvSpPr>
          <p:nvPr/>
        </p:nvSpPr>
        <p:spPr bwMode="auto">
          <a:xfrm>
            <a:off x="911225" y="4300538"/>
            <a:ext cx="7632700" cy="1866900"/>
          </a:xfrm>
          <a:prstGeom prst="rect">
            <a:avLst/>
          </a:prstGeom>
          <a:solidFill>
            <a:srgbClr val="FFFFFF"/>
          </a:solidFill>
          <a:ln w="38100">
            <a:solidFill>
              <a:srgbClr val="B9D08C"/>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defRPr/>
            </a:pPr>
            <a:r>
              <a:rPr lang="pt-PT" altLang="pt-PT" sz="2800" b="1" dirty="0"/>
              <a:t>O </a:t>
            </a:r>
            <a:r>
              <a:rPr lang="pt-PT" altLang="pt-PT" sz="2800" b="1" i="1" dirty="0"/>
              <a:t>carpe </a:t>
            </a:r>
            <a:r>
              <a:rPr lang="pt-PT" altLang="pt-PT" sz="2800" b="1" i="1" dirty="0" err="1"/>
              <a:t>diem</a:t>
            </a:r>
            <a:r>
              <a:rPr lang="pt-PT" altLang="pt-PT" sz="2800" b="1" i="1" dirty="0"/>
              <a:t> </a:t>
            </a:r>
            <a:r>
              <a:rPr lang="pt-PT" altLang="pt-PT" sz="2800" b="1" dirty="0"/>
              <a:t>horaciano:</a:t>
            </a:r>
          </a:p>
          <a:p>
            <a:pPr marL="180975" indent="-180975">
              <a:buFont typeface="Arial" panose="020B0604020202020204" pitchFamily="34" charset="0"/>
              <a:buNone/>
              <a:defRPr/>
            </a:pPr>
            <a:r>
              <a:rPr lang="pt-PT" altLang="pt-PT" sz="2800" dirty="0"/>
              <a:t>▪ Satisfação de aproveitar o dia e os prazeres do momento presente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6">
                                            <p:bg/>
                                          </p:spTgt>
                                        </p:tgtEl>
                                        <p:attrNameLst>
                                          <p:attrName>style.visibility</p:attrName>
                                        </p:attrNameLst>
                                      </p:cBhvr>
                                      <p:to>
                                        <p:strVal val="visible"/>
                                      </p:to>
                                    </p:set>
                                    <p:anim calcmode="lin" valueType="num">
                                      <p:cBhvr>
                                        <p:cTn id="7" dur="500" fill="hold"/>
                                        <p:tgtEl>
                                          <p:spTgt spid="16">
                                            <p:bg/>
                                          </p:spTgt>
                                        </p:tgtEl>
                                        <p:attrNameLst>
                                          <p:attrName>ppt_x</p:attrName>
                                        </p:attrNameLst>
                                      </p:cBhvr>
                                      <p:tavLst>
                                        <p:tav tm="0">
                                          <p:val>
                                            <p:strVal val="#ppt_x-#ppt_w/2"/>
                                          </p:val>
                                        </p:tav>
                                        <p:tav tm="100000">
                                          <p:val>
                                            <p:strVal val="#ppt_x"/>
                                          </p:val>
                                        </p:tav>
                                      </p:tavLst>
                                    </p:anim>
                                    <p:anim calcmode="lin" valueType="num">
                                      <p:cBhvr>
                                        <p:cTn id="8" dur="500" fill="hold"/>
                                        <p:tgtEl>
                                          <p:spTgt spid="16">
                                            <p:bg/>
                                          </p:spTgt>
                                        </p:tgtEl>
                                        <p:attrNameLst>
                                          <p:attrName>ppt_y</p:attrName>
                                        </p:attrNameLst>
                                      </p:cBhvr>
                                      <p:tavLst>
                                        <p:tav tm="0">
                                          <p:val>
                                            <p:strVal val="#ppt_y"/>
                                          </p:val>
                                        </p:tav>
                                        <p:tav tm="100000">
                                          <p:val>
                                            <p:strVal val="#ppt_y"/>
                                          </p:val>
                                        </p:tav>
                                      </p:tavLst>
                                    </p:anim>
                                    <p:anim calcmode="lin" valueType="num">
                                      <p:cBhvr>
                                        <p:cTn id="9" dur="500" fill="hold"/>
                                        <p:tgtEl>
                                          <p:spTgt spid="16">
                                            <p:bg/>
                                          </p:spTgt>
                                        </p:tgtEl>
                                        <p:attrNameLst>
                                          <p:attrName>ppt_w</p:attrName>
                                        </p:attrNameLst>
                                      </p:cBhvr>
                                      <p:tavLst>
                                        <p:tav tm="0">
                                          <p:val>
                                            <p:fltVal val="0"/>
                                          </p:val>
                                        </p:tav>
                                        <p:tav tm="100000">
                                          <p:val>
                                            <p:strVal val="#ppt_w"/>
                                          </p:val>
                                        </p:tav>
                                      </p:tavLst>
                                    </p:anim>
                                    <p:anim calcmode="lin" valueType="num">
                                      <p:cBhvr>
                                        <p:cTn id="10" dur="500" fill="hold"/>
                                        <p:tgtEl>
                                          <p:spTgt spid="16">
                                            <p:bg/>
                                          </p:spTgt>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anim calcmode="lin" valueType="num">
                                      <p:cBhvr>
                                        <p:cTn id="15" dur="500" fill="hold"/>
                                        <p:tgtEl>
                                          <p:spTgt spid="16">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16">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1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16">
                                            <p:txEl>
                                              <p:pRg st="1" end="1"/>
                                            </p:txEl>
                                          </p:spTgt>
                                        </p:tgtEl>
                                        <p:attrNameLst>
                                          <p:attrName>style.visibility</p:attrName>
                                        </p:attrNameLst>
                                      </p:cBhvr>
                                      <p:to>
                                        <p:strVal val="visible"/>
                                      </p:to>
                                    </p:set>
                                    <p:anim calcmode="lin" valueType="num">
                                      <p:cBhvr>
                                        <p:cTn id="23" dur="500" fill="hold"/>
                                        <p:tgtEl>
                                          <p:spTgt spid="16">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16">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16">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1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16">
                                            <p:txEl>
                                              <p:pRg st="2" end="2"/>
                                            </p:txEl>
                                          </p:spTgt>
                                        </p:tgtEl>
                                        <p:attrNameLst>
                                          <p:attrName>style.visibility</p:attrName>
                                        </p:attrNameLst>
                                      </p:cBhvr>
                                      <p:to>
                                        <p:strVal val="visible"/>
                                      </p:to>
                                    </p:set>
                                    <p:anim calcmode="lin" valueType="num">
                                      <p:cBhvr>
                                        <p:cTn id="31" dur="500" fill="hold"/>
                                        <p:tgtEl>
                                          <p:spTgt spid="16">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16">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16">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1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16">
                                            <p:txEl>
                                              <p:pRg st="3" end="3"/>
                                            </p:txEl>
                                          </p:spTgt>
                                        </p:tgtEl>
                                        <p:attrNameLst>
                                          <p:attrName>style.visibility</p:attrName>
                                        </p:attrNameLst>
                                      </p:cBhvr>
                                      <p:to>
                                        <p:strVal val="visible"/>
                                      </p:to>
                                    </p:set>
                                    <p:anim calcmode="lin" valueType="num">
                                      <p:cBhvr>
                                        <p:cTn id="39" dur="500" fill="hold"/>
                                        <p:tgtEl>
                                          <p:spTgt spid="16">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16">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16">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16">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8" fill="hold" grpId="0" nodeType="clickEffect">
                                  <p:stCondLst>
                                    <p:cond delay="0"/>
                                  </p:stCondLst>
                                  <p:childTnLst>
                                    <p:set>
                                      <p:cBhvr>
                                        <p:cTn id="46" dur="1" fill="hold">
                                          <p:stCondLst>
                                            <p:cond delay="0"/>
                                          </p:stCondLst>
                                        </p:cTn>
                                        <p:tgtEl>
                                          <p:spTgt spid="11">
                                            <p:bg/>
                                          </p:spTgt>
                                        </p:tgtEl>
                                        <p:attrNameLst>
                                          <p:attrName>style.visibility</p:attrName>
                                        </p:attrNameLst>
                                      </p:cBhvr>
                                      <p:to>
                                        <p:strVal val="visible"/>
                                      </p:to>
                                    </p:set>
                                    <p:anim calcmode="lin" valueType="num">
                                      <p:cBhvr>
                                        <p:cTn id="47" dur="500" fill="hold"/>
                                        <p:tgtEl>
                                          <p:spTgt spid="11">
                                            <p:bg/>
                                          </p:spTgt>
                                        </p:tgtEl>
                                        <p:attrNameLst>
                                          <p:attrName>ppt_x</p:attrName>
                                        </p:attrNameLst>
                                      </p:cBhvr>
                                      <p:tavLst>
                                        <p:tav tm="0">
                                          <p:val>
                                            <p:strVal val="#ppt_x-#ppt_w/2"/>
                                          </p:val>
                                        </p:tav>
                                        <p:tav tm="100000">
                                          <p:val>
                                            <p:strVal val="#ppt_x"/>
                                          </p:val>
                                        </p:tav>
                                      </p:tavLst>
                                    </p:anim>
                                    <p:anim calcmode="lin" valueType="num">
                                      <p:cBhvr>
                                        <p:cTn id="48" dur="500" fill="hold"/>
                                        <p:tgtEl>
                                          <p:spTgt spid="11">
                                            <p:bg/>
                                          </p:spTgt>
                                        </p:tgtEl>
                                        <p:attrNameLst>
                                          <p:attrName>ppt_y</p:attrName>
                                        </p:attrNameLst>
                                      </p:cBhvr>
                                      <p:tavLst>
                                        <p:tav tm="0">
                                          <p:val>
                                            <p:strVal val="#ppt_y"/>
                                          </p:val>
                                        </p:tav>
                                        <p:tav tm="100000">
                                          <p:val>
                                            <p:strVal val="#ppt_y"/>
                                          </p:val>
                                        </p:tav>
                                      </p:tavLst>
                                    </p:anim>
                                    <p:anim calcmode="lin" valueType="num">
                                      <p:cBhvr>
                                        <p:cTn id="49" dur="500" fill="hold"/>
                                        <p:tgtEl>
                                          <p:spTgt spid="11">
                                            <p:bg/>
                                          </p:spTgt>
                                        </p:tgtEl>
                                        <p:attrNameLst>
                                          <p:attrName>ppt_w</p:attrName>
                                        </p:attrNameLst>
                                      </p:cBhvr>
                                      <p:tavLst>
                                        <p:tav tm="0">
                                          <p:val>
                                            <p:fltVal val="0"/>
                                          </p:val>
                                        </p:tav>
                                        <p:tav tm="100000">
                                          <p:val>
                                            <p:strVal val="#ppt_w"/>
                                          </p:val>
                                        </p:tav>
                                      </p:tavLst>
                                    </p:anim>
                                    <p:anim calcmode="lin" valueType="num">
                                      <p:cBhvr>
                                        <p:cTn id="50" dur="500" fill="hold"/>
                                        <p:tgtEl>
                                          <p:spTgt spid="11">
                                            <p:bg/>
                                          </p:spTgt>
                                        </p:tgtEl>
                                        <p:attrNameLst>
                                          <p:attrName>ppt_h</p:attrName>
                                        </p:attrNameLst>
                                      </p:cBhvr>
                                      <p:tavLst>
                                        <p:tav tm="0">
                                          <p:val>
                                            <p:strVal val="#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7" presetClass="entr" presetSubtype="8" fill="hold" grpId="0" nodeType="clickEffect">
                                  <p:stCondLst>
                                    <p:cond delay="0"/>
                                  </p:stCondLst>
                                  <p:childTnLst>
                                    <p:set>
                                      <p:cBhvr>
                                        <p:cTn id="54" dur="1" fill="hold">
                                          <p:stCondLst>
                                            <p:cond delay="0"/>
                                          </p:stCondLst>
                                        </p:cTn>
                                        <p:tgtEl>
                                          <p:spTgt spid="11">
                                            <p:txEl>
                                              <p:pRg st="0" end="0"/>
                                            </p:txEl>
                                          </p:spTgt>
                                        </p:tgtEl>
                                        <p:attrNameLst>
                                          <p:attrName>style.visibility</p:attrName>
                                        </p:attrNameLst>
                                      </p:cBhvr>
                                      <p:to>
                                        <p:strVal val="visible"/>
                                      </p:to>
                                    </p:set>
                                    <p:anim calcmode="lin" valueType="num">
                                      <p:cBhvr>
                                        <p:cTn id="55" dur="500" fill="hold"/>
                                        <p:tgtEl>
                                          <p:spTgt spid="11">
                                            <p:txEl>
                                              <p:pRg st="0" end="0"/>
                                            </p:txEl>
                                          </p:spTgt>
                                        </p:tgtEl>
                                        <p:attrNameLst>
                                          <p:attrName>ppt_x</p:attrName>
                                        </p:attrNameLst>
                                      </p:cBhvr>
                                      <p:tavLst>
                                        <p:tav tm="0">
                                          <p:val>
                                            <p:strVal val="#ppt_x-#ppt_w/2"/>
                                          </p:val>
                                        </p:tav>
                                        <p:tav tm="100000">
                                          <p:val>
                                            <p:strVal val="#ppt_x"/>
                                          </p:val>
                                        </p:tav>
                                      </p:tavLst>
                                    </p:anim>
                                    <p:anim calcmode="lin" valueType="num">
                                      <p:cBhvr>
                                        <p:cTn id="56" dur="500" fill="hold"/>
                                        <p:tgtEl>
                                          <p:spTgt spid="11">
                                            <p:txEl>
                                              <p:pRg st="0" end="0"/>
                                            </p:txEl>
                                          </p:spTgt>
                                        </p:tgtEl>
                                        <p:attrNameLst>
                                          <p:attrName>ppt_y</p:attrName>
                                        </p:attrNameLst>
                                      </p:cBhvr>
                                      <p:tavLst>
                                        <p:tav tm="0">
                                          <p:val>
                                            <p:strVal val="#ppt_y"/>
                                          </p:val>
                                        </p:tav>
                                        <p:tav tm="100000">
                                          <p:val>
                                            <p:strVal val="#ppt_y"/>
                                          </p:val>
                                        </p:tav>
                                      </p:tavLst>
                                    </p:anim>
                                    <p:anim calcmode="lin" valueType="num">
                                      <p:cBhvr>
                                        <p:cTn id="57"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58" dur="500" fill="hold"/>
                                        <p:tgtEl>
                                          <p:spTgt spid="1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17" presetClass="entr" presetSubtype="8" fill="hold" grpId="0" nodeType="clickEffect">
                                  <p:stCondLst>
                                    <p:cond delay="0"/>
                                  </p:stCondLst>
                                  <p:childTnLst>
                                    <p:set>
                                      <p:cBhvr>
                                        <p:cTn id="62" dur="1" fill="hold">
                                          <p:stCondLst>
                                            <p:cond delay="0"/>
                                          </p:stCondLst>
                                        </p:cTn>
                                        <p:tgtEl>
                                          <p:spTgt spid="11">
                                            <p:txEl>
                                              <p:pRg st="1" end="1"/>
                                            </p:txEl>
                                          </p:spTgt>
                                        </p:tgtEl>
                                        <p:attrNameLst>
                                          <p:attrName>style.visibility</p:attrName>
                                        </p:attrNameLst>
                                      </p:cBhvr>
                                      <p:to>
                                        <p:strVal val="visible"/>
                                      </p:to>
                                    </p:set>
                                    <p:anim calcmode="lin" valueType="num">
                                      <p:cBhvr>
                                        <p:cTn id="63" dur="500" fill="hold"/>
                                        <p:tgtEl>
                                          <p:spTgt spid="11">
                                            <p:txEl>
                                              <p:pRg st="1" end="1"/>
                                            </p:txEl>
                                          </p:spTgt>
                                        </p:tgtEl>
                                        <p:attrNameLst>
                                          <p:attrName>ppt_x</p:attrName>
                                        </p:attrNameLst>
                                      </p:cBhvr>
                                      <p:tavLst>
                                        <p:tav tm="0">
                                          <p:val>
                                            <p:strVal val="#ppt_x-#ppt_w/2"/>
                                          </p:val>
                                        </p:tav>
                                        <p:tav tm="100000">
                                          <p:val>
                                            <p:strVal val="#ppt_x"/>
                                          </p:val>
                                        </p:tav>
                                      </p:tavLst>
                                    </p:anim>
                                    <p:anim calcmode="lin" valueType="num">
                                      <p:cBhvr>
                                        <p:cTn id="64" dur="500" fill="hold"/>
                                        <p:tgtEl>
                                          <p:spTgt spid="11">
                                            <p:txEl>
                                              <p:pRg st="1" end="1"/>
                                            </p:txEl>
                                          </p:spTgt>
                                        </p:tgtEl>
                                        <p:attrNameLst>
                                          <p:attrName>ppt_y</p:attrName>
                                        </p:attrNameLst>
                                      </p:cBhvr>
                                      <p:tavLst>
                                        <p:tav tm="0">
                                          <p:val>
                                            <p:strVal val="#ppt_y"/>
                                          </p:val>
                                        </p:tav>
                                        <p:tav tm="100000">
                                          <p:val>
                                            <p:strVal val="#ppt_y"/>
                                          </p:val>
                                        </p:tav>
                                      </p:tavLst>
                                    </p:anim>
                                    <p:anim calcmode="lin" valueType="num">
                                      <p:cBhvr>
                                        <p:cTn id="65" dur="500" fill="hold"/>
                                        <p:tgtEl>
                                          <p:spTgt spid="11">
                                            <p:txEl>
                                              <p:pRg st="1" end="1"/>
                                            </p:txEl>
                                          </p:spTgt>
                                        </p:tgtEl>
                                        <p:attrNameLst>
                                          <p:attrName>ppt_w</p:attrName>
                                        </p:attrNameLst>
                                      </p:cBhvr>
                                      <p:tavLst>
                                        <p:tav tm="0">
                                          <p:val>
                                            <p:fltVal val="0"/>
                                          </p:val>
                                        </p:tav>
                                        <p:tav tm="100000">
                                          <p:val>
                                            <p:strVal val="#ppt_w"/>
                                          </p:val>
                                        </p:tav>
                                      </p:tavLst>
                                    </p:anim>
                                    <p:anim calcmode="lin" valueType="num">
                                      <p:cBhvr>
                                        <p:cTn id="66" dur="500" fill="hold"/>
                                        <p:tgtEl>
                                          <p:spTgt spid="11">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animBg="1"/>
      <p:bldP spid="11"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xão recta 18">
            <a:extLst>
              <a:ext uri="{FF2B5EF4-FFF2-40B4-BE49-F238E27FC236}">
                <a16:creationId xmlns:a16="http://schemas.microsoft.com/office/drawing/2014/main" id="{01CD3A9C-91A1-4D36-9BB9-8581635D17F5}"/>
              </a:ext>
            </a:extLst>
          </p:cNvPr>
          <p:cNvCxnSpPr/>
          <p:nvPr/>
        </p:nvCxnSpPr>
        <p:spPr bwMode="auto">
          <a:xfrm>
            <a:off x="2038350" y="900113"/>
            <a:ext cx="669607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B88E6EE-A5CD-49A3-BCDF-B790F828CC21}"/>
              </a:ext>
            </a:extLst>
          </p:cNvPr>
          <p:cNvSpPr txBox="1"/>
          <p:nvPr/>
        </p:nvSpPr>
        <p:spPr bwMode="auto">
          <a:xfrm>
            <a:off x="395535" y="233363"/>
            <a:ext cx="8568953" cy="615553"/>
          </a:xfrm>
          <a:prstGeom prst="rect">
            <a:avLst/>
          </a:prstGeom>
          <a:noFill/>
        </p:spPr>
        <p:style>
          <a:lnRef idx="0">
            <a:schemeClr val="accent2"/>
          </a:lnRef>
          <a:fillRef idx="3">
            <a:schemeClr val="accent2"/>
          </a:fillRef>
          <a:effectRef idx="3">
            <a:schemeClr val="accent2"/>
          </a:effectRef>
          <a:fontRef idx="minor">
            <a:schemeClr val="lt1"/>
          </a:fontRef>
        </p:style>
        <p:txBody>
          <a:bodyPr>
            <a:spAutoFit/>
          </a:bodyPr>
          <a:lstStyle/>
          <a:p>
            <a:pPr marL="1343025" indent="-442913" algn="ctr" eaLnBrk="1" fontAlgn="auto" hangingPunct="1">
              <a:spcBef>
                <a:spcPts val="0"/>
              </a:spcBef>
              <a:spcAft>
                <a:spcPts val="0"/>
              </a:spcAft>
              <a:tabLst>
                <a:tab pos="985838" algn="l"/>
              </a:tabLst>
              <a:defRPr/>
            </a:pPr>
            <a:r>
              <a:rPr lang="pt-PT" sz="34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poesia de Ricardo Reis</a:t>
            </a:r>
          </a:p>
        </p:txBody>
      </p:sp>
      <p:pic>
        <p:nvPicPr>
          <p:cNvPr id="8198" name="Imagem 11">
            <a:extLst>
              <a:ext uri="{FF2B5EF4-FFF2-40B4-BE49-F238E27FC236}">
                <a16:creationId xmlns:a16="http://schemas.microsoft.com/office/drawing/2014/main" id="{B0F1FD0C-DB69-4AD8-B570-21D9BA9559C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6525"/>
            <a:ext cx="1774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9" name="Grupo 11">
            <a:extLst>
              <a:ext uri="{FF2B5EF4-FFF2-40B4-BE49-F238E27FC236}">
                <a16:creationId xmlns:a16="http://schemas.microsoft.com/office/drawing/2014/main" id="{842C5983-BCF0-4678-9736-D8BCF8388BB8}"/>
              </a:ext>
            </a:extLst>
          </p:cNvPr>
          <p:cNvGrpSpPr>
            <a:grpSpLocks/>
          </p:cNvGrpSpPr>
          <p:nvPr/>
        </p:nvGrpSpPr>
        <p:grpSpPr bwMode="auto">
          <a:xfrm>
            <a:off x="900113" y="1101725"/>
            <a:ext cx="7200900" cy="598488"/>
            <a:chOff x="215946" y="0"/>
            <a:chExt cx="5837167" cy="737605"/>
          </a:xfrm>
        </p:grpSpPr>
        <p:sp>
          <p:nvSpPr>
            <p:cNvPr id="13" name="Retângulo arredondado 12">
              <a:extLst>
                <a:ext uri="{FF2B5EF4-FFF2-40B4-BE49-F238E27FC236}">
                  <a16:creationId xmlns:a16="http://schemas.microsoft.com/office/drawing/2014/main" id="{600F8E56-37FE-412A-B1EE-0A7EFA2985F7}"/>
                </a:ext>
              </a:extLst>
            </p:cNvPr>
            <p:cNvSpPr/>
            <p:nvPr/>
          </p:nvSpPr>
          <p:spPr>
            <a:xfrm>
              <a:off x="215946" y="0"/>
              <a:ext cx="5837167" cy="73760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tângulo 13">
              <a:extLst>
                <a:ext uri="{FF2B5EF4-FFF2-40B4-BE49-F238E27FC236}">
                  <a16:creationId xmlns:a16="http://schemas.microsoft.com/office/drawing/2014/main" id="{156CCCA4-7BA8-4F30-B42A-F4915F61563D}"/>
                </a:ext>
              </a:extLst>
            </p:cNvPr>
            <p:cNvSpPr/>
            <p:nvPr/>
          </p:nvSpPr>
          <p:spPr>
            <a:xfrm>
              <a:off x="251978" y="35217"/>
              <a:ext cx="5765103" cy="667171"/>
            </a:xfrm>
            <a:prstGeom prst="rect">
              <a:avLst/>
            </a:prstGeom>
          </p:spPr>
          <p:style>
            <a:lnRef idx="0">
              <a:scrgbClr r="0" g="0" b="0"/>
            </a:lnRef>
            <a:fillRef idx="0">
              <a:scrgbClr r="0" g="0" b="0"/>
            </a:fillRef>
            <a:effectRef idx="0">
              <a:scrgbClr r="0" g="0" b="0"/>
            </a:effectRef>
            <a:fontRef idx="minor">
              <a:schemeClr val="lt1"/>
            </a:fontRef>
          </p:style>
          <p:txBody>
            <a:bodyPr lIns="220631" tIns="0" rIns="220631" bIns="0" spcCol="1270" anchor="ctr"/>
            <a:lstStyle/>
            <a:p>
              <a:pPr defTabSz="1244600">
                <a:lnSpc>
                  <a:spcPct val="90000"/>
                </a:lnSpc>
                <a:spcAft>
                  <a:spcPct val="35000"/>
                </a:spcAft>
                <a:defRPr/>
              </a:pPr>
              <a:r>
                <a:rPr lang="pt-PT" sz="2800" b="1" dirty="0"/>
                <a:t>A consciência e encenação da mortalidade</a:t>
              </a:r>
            </a:p>
          </p:txBody>
        </p:sp>
      </p:grpSp>
      <p:sp>
        <p:nvSpPr>
          <p:cNvPr id="16" name="Caixa de texto 271">
            <a:extLst>
              <a:ext uri="{FF2B5EF4-FFF2-40B4-BE49-F238E27FC236}">
                <a16:creationId xmlns:a16="http://schemas.microsoft.com/office/drawing/2014/main" id="{BBD8B22E-524B-4ABB-82AA-A9C1FD5DEF75}"/>
              </a:ext>
            </a:extLst>
          </p:cNvPr>
          <p:cNvSpPr txBox="1">
            <a:spLocks noChangeArrowheads="1"/>
          </p:cNvSpPr>
          <p:nvPr/>
        </p:nvSpPr>
        <p:spPr bwMode="auto">
          <a:xfrm>
            <a:off x="4356100" y="1955800"/>
            <a:ext cx="4176713" cy="2841625"/>
          </a:xfrm>
          <a:prstGeom prst="rect">
            <a:avLst/>
          </a:prstGeom>
          <a:solidFill>
            <a:srgbClr val="FFFFFF"/>
          </a:solidFill>
          <a:ln w="38100">
            <a:solidFill>
              <a:srgbClr val="B9D08C"/>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Aft>
                <a:spcPts val="1200"/>
              </a:spcAft>
              <a:buFont typeface="Arial" panose="020B0604020202020204" pitchFamily="34" charset="0"/>
              <a:buNone/>
            </a:pPr>
            <a:r>
              <a:rPr lang="pt-PT" altLang="pt-PT" sz="2800"/>
              <a:t>▪ Consciência da efemeridade da vida</a:t>
            </a:r>
          </a:p>
          <a:p>
            <a:pPr>
              <a:spcAft>
                <a:spcPts val="1200"/>
              </a:spcAft>
              <a:buFont typeface="Arial" panose="020B0604020202020204" pitchFamily="34" charset="0"/>
              <a:buNone/>
            </a:pPr>
            <a:r>
              <a:rPr lang="pt-PT" altLang="pt-PT" sz="2800"/>
              <a:t>▪ Indiferença face à morte</a:t>
            </a:r>
          </a:p>
          <a:p>
            <a:pPr>
              <a:spcAft>
                <a:spcPts val="1200"/>
              </a:spcAft>
              <a:buFont typeface="Arial" panose="020B0604020202020204" pitchFamily="34" charset="0"/>
              <a:buNone/>
            </a:pPr>
            <a:r>
              <a:rPr lang="pt-PT" altLang="pt-PT" sz="2800"/>
              <a:t>▪ Reflexão sobre o fluir inelutável do tempo</a:t>
            </a:r>
          </a:p>
          <a:p>
            <a:pPr>
              <a:spcBef>
                <a:spcPct val="0"/>
              </a:spcBef>
              <a:spcAft>
                <a:spcPts val="1200"/>
              </a:spcAft>
              <a:buFontTx/>
              <a:buNone/>
            </a:pPr>
            <a:endParaRPr lang="pt-PT" altLang="pt-PT" sz="2800"/>
          </a:p>
        </p:txBody>
      </p:sp>
      <p:grpSp>
        <p:nvGrpSpPr>
          <p:cNvPr id="8201" name="Grupo 4">
            <a:extLst>
              <a:ext uri="{FF2B5EF4-FFF2-40B4-BE49-F238E27FC236}">
                <a16:creationId xmlns:a16="http://schemas.microsoft.com/office/drawing/2014/main" id="{A2F9BA69-015D-4AC2-94AD-6002CD8A410A}"/>
              </a:ext>
            </a:extLst>
          </p:cNvPr>
          <p:cNvGrpSpPr>
            <a:grpSpLocks/>
          </p:cNvGrpSpPr>
          <p:nvPr/>
        </p:nvGrpSpPr>
        <p:grpSpPr bwMode="auto">
          <a:xfrm>
            <a:off x="900113" y="1901825"/>
            <a:ext cx="5364162" cy="4530725"/>
            <a:chOff x="900113" y="1901824"/>
            <a:chExt cx="5363846" cy="4530250"/>
          </a:xfrm>
        </p:grpSpPr>
        <p:pic>
          <p:nvPicPr>
            <p:cNvPr id="8203" name="Imagem 1">
              <a:extLst>
                <a:ext uri="{FF2B5EF4-FFF2-40B4-BE49-F238E27FC236}">
                  <a16:creationId xmlns:a16="http://schemas.microsoft.com/office/drawing/2014/main" id="{72714B82-BAEF-465A-A343-3AF4C6881D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00113" y="1901824"/>
              <a:ext cx="3236400" cy="44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Imagem 3">
              <a:extLst>
                <a:ext uri="{FF2B5EF4-FFF2-40B4-BE49-F238E27FC236}">
                  <a16:creationId xmlns:a16="http://schemas.microsoft.com/office/drawing/2014/main" id="{1BCE63CE-1F49-4021-9C97-184A9FEF764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211959" y="5484198"/>
              <a:ext cx="2052000" cy="947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202" name="CaixaDeTexto 2">
            <a:extLst>
              <a:ext uri="{FF2B5EF4-FFF2-40B4-BE49-F238E27FC236}">
                <a16:creationId xmlns:a16="http://schemas.microsoft.com/office/drawing/2014/main" id="{7B77FFE2-0E4A-4BC9-A9BF-86712BF42F60}"/>
              </a:ext>
            </a:extLst>
          </p:cNvPr>
          <p:cNvSpPr txBox="1">
            <a:spLocks noChangeArrowheads="1"/>
          </p:cNvSpPr>
          <p:nvPr/>
        </p:nvSpPr>
        <p:spPr bwMode="auto">
          <a:xfrm>
            <a:off x="201613" y="6413500"/>
            <a:ext cx="31464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pt-PT" altLang="pt-PT" sz="1400" b="1" i="1"/>
              <a:t>Outras Expressões</a:t>
            </a:r>
            <a:r>
              <a:rPr lang="pt-PT" altLang="pt-PT" sz="1400"/>
              <a:t>, 12.º ano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6">
                                            <p:bg/>
                                          </p:spTgt>
                                        </p:tgtEl>
                                        <p:attrNameLst>
                                          <p:attrName>style.visibility</p:attrName>
                                        </p:attrNameLst>
                                      </p:cBhvr>
                                      <p:to>
                                        <p:strVal val="visible"/>
                                      </p:to>
                                    </p:set>
                                    <p:anim calcmode="lin" valueType="num">
                                      <p:cBhvr>
                                        <p:cTn id="7" dur="500" fill="hold"/>
                                        <p:tgtEl>
                                          <p:spTgt spid="16">
                                            <p:bg/>
                                          </p:spTgt>
                                        </p:tgtEl>
                                        <p:attrNameLst>
                                          <p:attrName>ppt_x</p:attrName>
                                        </p:attrNameLst>
                                      </p:cBhvr>
                                      <p:tavLst>
                                        <p:tav tm="0">
                                          <p:val>
                                            <p:strVal val="#ppt_x-#ppt_w/2"/>
                                          </p:val>
                                        </p:tav>
                                        <p:tav tm="100000">
                                          <p:val>
                                            <p:strVal val="#ppt_x"/>
                                          </p:val>
                                        </p:tav>
                                      </p:tavLst>
                                    </p:anim>
                                    <p:anim calcmode="lin" valueType="num">
                                      <p:cBhvr>
                                        <p:cTn id="8" dur="500" fill="hold"/>
                                        <p:tgtEl>
                                          <p:spTgt spid="16">
                                            <p:bg/>
                                          </p:spTgt>
                                        </p:tgtEl>
                                        <p:attrNameLst>
                                          <p:attrName>ppt_y</p:attrName>
                                        </p:attrNameLst>
                                      </p:cBhvr>
                                      <p:tavLst>
                                        <p:tav tm="0">
                                          <p:val>
                                            <p:strVal val="#ppt_y"/>
                                          </p:val>
                                        </p:tav>
                                        <p:tav tm="100000">
                                          <p:val>
                                            <p:strVal val="#ppt_y"/>
                                          </p:val>
                                        </p:tav>
                                      </p:tavLst>
                                    </p:anim>
                                    <p:anim calcmode="lin" valueType="num">
                                      <p:cBhvr>
                                        <p:cTn id="9" dur="500" fill="hold"/>
                                        <p:tgtEl>
                                          <p:spTgt spid="16">
                                            <p:bg/>
                                          </p:spTgt>
                                        </p:tgtEl>
                                        <p:attrNameLst>
                                          <p:attrName>ppt_w</p:attrName>
                                        </p:attrNameLst>
                                      </p:cBhvr>
                                      <p:tavLst>
                                        <p:tav tm="0">
                                          <p:val>
                                            <p:fltVal val="0"/>
                                          </p:val>
                                        </p:tav>
                                        <p:tav tm="100000">
                                          <p:val>
                                            <p:strVal val="#ppt_w"/>
                                          </p:val>
                                        </p:tav>
                                      </p:tavLst>
                                    </p:anim>
                                    <p:anim calcmode="lin" valueType="num">
                                      <p:cBhvr>
                                        <p:cTn id="10" dur="500" fill="hold"/>
                                        <p:tgtEl>
                                          <p:spTgt spid="16">
                                            <p:bg/>
                                          </p:spTgt>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anim calcmode="lin" valueType="num">
                                      <p:cBhvr>
                                        <p:cTn id="15" dur="500" fill="hold"/>
                                        <p:tgtEl>
                                          <p:spTgt spid="16">
                                            <p:txEl>
                                              <p:pRg st="0" end="0"/>
                                            </p:txEl>
                                          </p:spTgt>
                                        </p:tgtEl>
                                        <p:attrNameLst>
                                          <p:attrName>ppt_x</p:attrName>
                                        </p:attrNameLst>
                                      </p:cBhvr>
                                      <p:tavLst>
                                        <p:tav tm="0">
                                          <p:val>
                                            <p:strVal val="#ppt_x-#ppt_w/2"/>
                                          </p:val>
                                        </p:tav>
                                        <p:tav tm="100000">
                                          <p:val>
                                            <p:strVal val="#ppt_x"/>
                                          </p:val>
                                        </p:tav>
                                      </p:tavLst>
                                    </p:anim>
                                    <p:anim calcmode="lin" valueType="num">
                                      <p:cBhvr>
                                        <p:cTn id="16" dur="500" fill="hold"/>
                                        <p:tgtEl>
                                          <p:spTgt spid="16">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1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16">
                                            <p:txEl>
                                              <p:pRg st="1" end="1"/>
                                            </p:txEl>
                                          </p:spTgt>
                                        </p:tgtEl>
                                        <p:attrNameLst>
                                          <p:attrName>style.visibility</p:attrName>
                                        </p:attrNameLst>
                                      </p:cBhvr>
                                      <p:to>
                                        <p:strVal val="visible"/>
                                      </p:to>
                                    </p:set>
                                    <p:anim calcmode="lin" valueType="num">
                                      <p:cBhvr>
                                        <p:cTn id="23" dur="500" fill="hold"/>
                                        <p:tgtEl>
                                          <p:spTgt spid="16">
                                            <p:txEl>
                                              <p:pRg st="1" end="1"/>
                                            </p:txEl>
                                          </p:spTgt>
                                        </p:tgtEl>
                                        <p:attrNameLst>
                                          <p:attrName>ppt_x</p:attrName>
                                        </p:attrNameLst>
                                      </p:cBhvr>
                                      <p:tavLst>
                                        <p:tav tm="0">
                                          <p:val>
                                            <p:strVal val="#ppt_x-#ppt_w/2"/>
                                          </p:val>
                                        </p:tav>
                                        <p:tav tm="100000">
                                          <p:val>
                                            <p:strVal val="#ppt_x"/>
                                          </p:val>
                                        </p:tav>
                                      </p:tavLst>
                                    </p:anim>
                                    <p:anim calcmode="lin" valueType="num">
                                      <p:cBhvr>
                                        <p:cTn id="24" dur="500" fill="hold"/>
                                        <p:tgtEl>
                                          <p:spTgt spid="16">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16">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1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16">
                                            <p:txEl>
                                              <p:pRg st="2" end="2"/>
                                            </p:txEl>
                                          </p:spTgt>
                                        </p:tgtEl>
                                        <p:attrNameLst>
                                          <p:attrName>style.visibility</p:attrName>
                                        </p:attrNameLst>
                                      </p:cBhvr>
                                      <p:to>
                                        <p:strVal val="visible"/>
                                      </p:to>
                                    </p:set>
                                    <p:anim calcmode="lin" valueType="num">
                                      <p:cBhvr>
                                        <p:cTn id="31" dur="500" fill="hold"/>
                                        <p:tgtEl>
                                          <p:spTgt spid="16">
                                            <p:txEl>
                                              <p:pRg st="2" end="2"/>
                                            </p:txEl>
                                          </p:spTgt>
                                        </p:tgtEl>
                                        <p:attrNameLst>
                                          <p:attrName>ppt_x</p:attrName>
                                        </p:attrNameLst>
                                      </p:cBhvr>
                                      <p:tavLst>
                                        <p:tav tm="0">
                                          <p:val>
                                            <p:strVal val="#ppt_x-#ppt_w/2"/>
                                          </p:val>
                                        </p:tav>
                                        <p:tav tm="100000">
                                          <p:val>
                                            <p:strVal val="#ppt_x"/>
                                          </p:val>
                                        </p:tav>
                                      </p:tavLst>
                                    </p:anim>
                                    <p:anim calcmode="lin" valueType="num">
                                      <p:cBhvr>
                                        <p:cTn id="32" dur="500" fill="hold"/>
                                        <p:tgtEl>
                                          <p:spTgt spid="16">
                                            <p:txEl>
                                              <p:pRg st="2" end="2"/>
                                            </p:txEl>
                                          </p:spTgt>
                                        </p:tgtEl>
                                        <p:attrNameLst>
                                          <p:attrName>ppt_y</p:attrName>
                                        </p:attrNameLst>
                                      </p:cBhvr>
                                      <p:tavLst>
                                        <p:tav tm="0">
                                          <p:val>
                                            <p:strVal val="#ppt_y"/>
                                          </p:val>
                                        </p:tav>
                                        <p:tav tm="100000">
                                          <p:val>
                                            <p:strVal val="#ppt_y"/>
                                          </p:val>
                                        </p:tav>
                                      </p:tavLst>
                                    </p:anim>
                                    <p:anim calcmode="lin" valueType="num">
                                      <p:cBhvr>
                                        <p:cTn id="33" dur="500" fill="hold"/>
                                        <p:tgtEl>
                                          <p:spTgt spid="16">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16">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xão recta 18">
            <a:extLst>
              <a:ext uri="{FF2B5EF4-FFF2-40B4-BE49-F238E27FC236}">
                <a16:creationId xmlns:a16="http://schemas.microsoft.com/office/drawing/2014/main" id="{3D63E9B6-EF64-4728-9812-544EB14CCA10}"/>
              </a:ext>
            </a:extLst>
          </p:cNvPr>
          <p:cNvCxnSpPr/>
          <p:nvPr/>
        </p:nvCxnSpPr>
        <p:spPr bwMode="auto">
          <a:xfrm>
            <a:off x="2038350" y="900113"/>
            <a:ext cx="669607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EAA1AB48-F390-4319-8280-801E9191F178}"/>
              </a:ext>
            </a:extLst>
          </p:cNvPr>
          <p:cNvSpPr txBox="1"/>
          <p:nvPr/>
        </p:nvSpPr>
        <p:spPr bwMode="auto">
          <a:xfrm>
            <a:off x="395535" y="233363"/>
            <a:ext cx="8568953" cy="615553"/>
          </a:xfrm>
          <a:prstGeom prst="rect">
            <a:avLst/>
          </a:prstGeom>
          <a:noFill/>
        </p:spPr>
        <p:style>
          <a:lnRef idx="0">
            <a:schemeClr val="accent2"/>
          </a:lnRef>
          <a:fillRef idx="3">
            <a:schemeClr val="accent2"/>
          </a:fillRef>
          <a:effectRef idx="3">
            <a:schemeClr val="accent2"/>
          </a:effectRef>
          <a:fontRef idx="minor">
            <a:schemeClr val="lt1"/>
          </a:fontRef>
        </p:style>
        <p:txBody>
          <a:bodyPr>
            <a:spAutoFit/>
          </a:bodyPr>
          <a:lstStyle/>
          <a:p>
            <a:pPr marL="1343025" indent="-442913" algn="ctr" eaLnBrk="1" fontAlgn="auto" hangingPunct="1">
              <a:spcBef>
                <a:spcPts val="0"/>
              </a:spcBef>
              <a:spcAft>
                <a:spcPts val="0"/>
              </a:spcAft>
              <a:tabLst>
                <a:tab pos="985838" algn="l"/>
              </a:tabLst>
              <a:defRPr/>
            </a:pPr>
            <a:r>
              <a:rPr lang="pt-PT" sz="34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poesia de Ricardo Reis</a:t>
            </a:r>
          </a:p>
        </p:txBody>
      </p:sp>
      <p:pic>
        <p:nvPicPr>
          <p:cNvPr id="9222" name="Imagem 11">
            <a:extLst>
              <a:ext uri="{FF2B5EF4-FFF2-40B4-BE49-F238E27FC236}">
                <a16:creationId xmlns:a16="http://schemas.microsoft.com/office/drawing/2014/main" id="{C30E85C4-1F4B-44B2-A08F-EC3DFFD2D3A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6525"/>
            <a:ext cx="1774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3" name="Grupo 11">
            <a:extLst>
              <a:ext uri="{FF2B5EF4-FFF2-40B4-BE49-F238E27FC236}">
                <a16:creationId xmlns:a16="http://schemas.microsoft.com/office/drawing/2014/main" id="{B501E4C1-230E-4B3B-9FA1-0D48E5709485}"/>
              </a:ext>
            </a:extLst>
          </p:cNvPr>
          <p:cNvGrpSpPr>
            <a:grpSpLocks/>
          </p:cNvGrpSpPr>
          <p:nvPr/>
        </p:nvGrpSpPr>
        <p:grpSpPr bwMode="auto">
          <a:xfrm>
            <a:off x="971550" y="1101725"/>
            <a:ext cx="7200900" cy="598488"/>
            <a:chOff x="215946" y="0"/>
            <a:chExt cx="5837167" cy="737605"/>
          </a:xfrm>
        </p:grpSpPr>
        <p:sp>
          <p:nvSpPr>
            <p:cNvPr id="13" name="Retângulo arredondado 12">
              <a:extLst>
                <a:ext uri="{FF2B5EF4-FFF2-40B4-BE49-F238E27FC236}">
                  <a16:creationId xmlns:a16="http://schemas.microsoft.com/office/drawing/2014/main" id="{8E2A8F05-3D60-410D-A9AB-CC765618F336}"/>
                </a:ext>
              </a:extLst>
            </p:cNvPr>
            <p:cNvSpPr/>
            <p:nvPr/>
          </p:nvSpPr>
          <p:spPr>
            <a:xfrm>
              <a:off x="215946" y="0"/>
              <a:ext cx="5837167" cy="73760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tângulo 13">
              <a:extLst>
                <a:ext uri="{FF2B5EF4-FFF2-40B4-BE49-F238E27FC236}">
                  <a16:creationId xmlns:a16="http://schemas.microsoft.com/office/drawing/2014/main" id="{F3CC1002-2061-460B-8702-506FBDD1DCFA}"/>
                </a:ext>
              </a:extLst>
            </p:cNvPr>
            <p:cNvSpPr/>
            <p:nvPr/>
          </p:nvSpPr>
          <p:spPr>
            <a:xfrm>
              <a:off x="251978" y="35217"/>
              <a:ext cx="5765103" cy="667171"/>
            </a:xfrm>
            <a:prstGeom prst="rect">
              <a:avLst/>
            </a:prstGeom>
          </p:spPr>
          <p:style>
            <a:lnRef idx="0">
              <a:scrgbClr r="0" g="0" b="0"/>
            </a:lnRef>
            <a:fillRef idx="0">
              <a:scrgbClr r="0" g="0" b="0"/>
            </a:fillRef>
            <a:effectRef idx="0">
              <a:scrgbClr r="0" g="0" b="0"/>
            </a:effectRef>
            <a:fontRef idx="minor">
              <a:schemeClr val="lt1"/>
            </a:fontRef>
          </p:style>
          <p:txBody>
            <a:bodyPr lIns="220631" tIns="0" rIns="220631" bIns="0" spcCol="1270" anchor="ctr"/>
            <a:lstStyle/>
            <a:p>
              <a:pPr defTabSz="1244600">
                <a:lnSpc>
                  <a:spcPct val="90000"/>
                </a:lnSpc>
                <a:spcAft>
                  <a:spcPct val="35000"/>
                </a:spcAft>
                <a:defRPr/>
              </a:pPr>
              <a:r>
                <a:rPr lang="pt-PT" sz="2800" b="1" dirty="0"/>
                <a:t>A consciência e encenação da mortalidade</a:t>
              </a:r>
            </a:p>
          </p:txBody>
        </p:sp>
      </p:grpSp>
      <p:sp>
        <p:nvSpPr>
          <p:cNvPr id="16" name="Caixa de texto 271">
            <a:extLst>
              <a:ext uri="{FF2B5EF4-FFF2-40B4-BE49-F238E27FC236}">
                <a16:creationId xmlns:a16="http://schemas.microsoft.com/office/drawing/2014/main" id="{535CA712-8AFF-4455-99F0-AF7015842D83}"/>
              </a:ext>
            </a:extLst>
          </p:cNvPr>
          <p:cNvSpPr txBox="1">
            <a:spLocks noChangeArrowheads="1"/>
          </p:cNvSpPr>
          <p:nvPr/>
        </p:nvSpPr>
        <p:spPr bwMode="auto">
          <a:xfrm>
            <a:off x="474663" y="1954213"/>
            <a:ext cx="8194675" cy="4354512"/>
          </a:xfrm>
          <a:prstGeom prst="rect">
            <a:avLst/>
          </a:prstGeom>
          <a:solidFill>
            <a:schemeClr val="accent3">
              <a:lumMod val="40000"/>
              <a:lumOff val="60000"/>
            </a:schemeClr>
          </a:solidFill>
          <a:ln w="38100">
            <a:solidFill>
              <a:srgbClr val="B9D08C"/>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indent="357188" algn="just">
              <a:spcBef>
                <a:spcPts val="0"/>
              </a:spcBef>
              <a:spcAft>
                <a:spcPts val="0"/>
              </a:spcAft>
              <a:buFont typeface="Arial" panose="020B0604020202020204" pitchFamily="34" charset="0"/>
              <a:buNone/>
              <a:defRPr/>
            </a:pPr>
            <a:r>
              <a:rPr lang="pt-PT" sz="2600" dirty="0"/>
              <a:t>Não somos nada, não temos nada, não fazemos nada que dure. </a:t>
            </a:r>
            <a:r>
              <a:rPr lang="pt-PT" sz="2600" b="1" u="sng" dirty="0"/>
              <a:t>A vida é um breve adiamento da morte.</a:t>
            </a:r>
            <a:r>
              <a:rPr lang="pt-PT" sz="2600" dirty="0"/>
              <a:t> Reis tem uma consciência intensa da brevidade de tudo, da perpétua ameaça do tempo que corre, da fragilidade das nossas obras, que se desfazem em pó ou em fumo como os nossos corpos. […]</a:t>
            </a:r>
          </a:p>
          <a:p>
            <a:pPr indent="357188" algn="just">
              <a:spcBef>
                <a:spcPts val="0"/>
              </a:spcBef>
              <a:spcAft>
                <a:spcPts val="0"/>
              </a:spcAft>
              <a:buFont typeface="Arial" panose="020B0604020202020204" pitchFamily="34" charset="0"/>
              <a:buNone/>
              <a:defRPr/>
            </a:pPr>
            <a:r>
              <a:rPr lang="pt-PT" sz="2600" dirty="0"/>
              <a:t>Ela poder-lhe-ia inspirar um sentido trágico da vida, fazer dele um revoltado e um </a:t>
            </a:r>
            <a:r>
              <a:rPr lang="pt-PT" sz="2600" dirty="0" err="1"/>
              <a:t>imprecador</a:t>
            </a:r>
            <a:r>
              <a:rPr lang="pt-PT" sz="2600" dirty="0"/>
              <a:t>, mas pelo contrário, ele baseia nesse pessimismo uma ética da aceitação total. </a:t>
            </a:r>
          </a:p>
          <a:p>
            <a:pPr indent="357188" algn="r">
              <a:spcBef>
                <a:spcPts val="0"/>
              </a:spcBef>
              <a:spcAft>
                <a:spcPts val="0"/>
              </a:spcAft>
              <a:buFont typeface="Arial" panose="020B0604020202020204" pitchFamily="34" charset="0"/>
              <a:buNone/>
              <a:defRPr/>
            </a:pPr>
            <a:endParaRPr lang="pt-PT" sz="1400" dirty="0"/>
          </a:p>
          <a:p>
            <a:pPr indent="357188" algn="r">
              <a:spcBef>
                <a:spcPts val="0"/>
              </a:spcBef>
              <a:spcAft>
                <a:spcPts val="0"/>
              </a:spcAft>
              <a:buFont typeface="Arial" panose="020B0604020202020204" pitchFamily="34" charset="0"/>
              <a:buNone/>
              <a:defRPr/>
            </a:pPr>
            <a:r>
              <a:rPr lang="pt-PT" sz="1400" dirty="0"/>
              <a:t>BRÉCHON, Robert, 1996. </a:t>
            </a:r>
            <a:r>
              <a:rPr lang="pt-PT" sz="1400" i="1" dirty="0"/>
              <a:t>Estranho Estrangeiro</a:t>
            </a:r>
            <a:r>
              <a:rPr lang="pt-PT" sz="1400" dirty="0"/>
              <a:t> (Tradução de Maria Abreu e Pedro </a:t>
            </a:r>
            <a:r>
              <a:rPr lang="pt-PT" sz="1400" dirty="0" err="1"/>
              <a:t>Tamen</a:t>
            </a:r>
            <a:r>
              <a:rPr lang="pt-PT" sz="1400" dirty="0"/>
              <a:t>). Lisboa: Quetzal (pp. 242-244)</a:t>
            </a:r>
          </a:p>
          <a:p>
            <a:pPr indent="357188" algn="just">
              <a:spcBef>
                <a:spcPts val="0"/>
              </a:spcBef>
              <a:spcAft>
                <a:spcPts val="0"/>
              </a:spcAft>
              <a:buFont typeface="Arial" panose="020B0604020202020204" pitchFamily="34" charset="0"/>
              <a:buNone/>
              <a:defRPr/>
            </a:pPr>
            <a:endParaRPr lang="pt-PT" sz="2600" dirty="0"/>
          </a:p>
        </p:txBody>
      </p:sp>
      <p:sp>
        <p:nvSpPr>
          <p:cNvPr id="9225" name="CaixaDeTexto 2">
            <a:extLst>
              <a:ext uri="{FF2B5EF4-FFF2-40B4-BE49-F238E27FC236}">
                <a16:creationId xmlns:a16="http://schemas.microsoft.com/office/drawing/2014/main" id="{02801180-D7F5-45E3-B786-0327C60B0373}"/>
              </a:ext>
            </a:extLst>
          </p:cNvPr>
          <p:cNvSpPr txBox="1">
            <a:spLocks noChangeArrowheads="1"/>
          </p:cNvSpPr>
          <p:nvPr/>
        </p:nvSpPr>
        <p:spPr bwMode="auto">
          <a:xfrm>
            <a:off x="395288" y="6408738"/>
            <a:ext cx="31464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pt-PT" altLang="pt-PT" sz="1400" b="1" i="1"/>
              <a:t>Outras Expressões</a:t>
            </a:r>
            <a:r>
              <a:rPr lang="pt-PT" altLang="pt-PT" sz="1400"/>
              <a:t>, 12.º ano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6">
                                            <p:bg/>
                                          </p:spTgt>
                                        </p:tgtEl>
                                        <p:attrNameLst>
                                          <p:attrName>style.visibility</p:attrName>
                                        </p:attrNameLst>
                                      </p:cBhvr>
                                      <p:to>
                                        <p:strVal val="visible"/>
                                      </p:to>
                                    </p:set>
                                    <p:anim calcmode="lin" valueType="num">
                                      <p:cBhvr>
                                        <p:cTn id="7" dur="500" fill="hold"/>
                                        <p:tgtEl>
                                          <p:spTgt spid="16">
                                            <p:bg/>
                                          </p:spTgt>
                                        </p:tgtEl>
                                        <p:attrNameLst>
                                          <p:attrName>ppt_x</p:attrName>
                                        </p:attrNameLst>
                                      </p:cBhvr>
                                      <p:tavLst>
                                        <p:tav tm="0">
                                          <p:val>
                                            <p:strVal val="#ppt_x-#ppt_w/2"/>
                                          </p:val>
                                        </p:tav>
                                        <p:tav tm="100000">
                                          <p:val>
                                            <p:strVal val="#ppt_x"/>
                                          </p:val>
                                        </p:tav>
                                      </p:tavLst>
                                    </p:anim>
                                    <p:anim calcmode="lin" valueType="num">
                                      <p:cBhvr>
                                        <p:cTn id="8" dur="500" fill="hold"/>
                                        <p:tgtEl>
                                          <p:spTgt spid="16">
                                            <p:bg/>
                                          </p:spTgt>
                                        </p:tgtEl>
                                        <p:attrNameLst>
                                          <p:attrName>ppt_y</p:attrName>
                                        </p:attrNameLst>
                                      </p:cBhvr>
                                      <p:tavLst>
                                        <p:tav tm="0">
                                          <p:val>
                                            <p:strVal val="#ppt_y"/>
                                          </p:val>
                                        </p:tav>
                                        <p:tav tm="100000">
                                          <p:val>
                                            <p:strVal val="#ppt_y"/>
                                          </p:val>
                                        </p:tav>
                                      </p:tavLst>
                                    </p:anim>
                                    <p:anim calcmode="lin" valueType="num">
                                      <p:cBhvr>
                                        <p:cTn id="9" dur="500" fill="hold"/>
                                        <p:tgtEl>
                                          <p:spTgt spid="16">
                                            <p:bg/>
                                          </p:spTgt>
                                        </p:tgtEl>
                                        <p:attrNameLst>
                                          <p:attrName>ppt_w</p:attrName>
                                        </p:attrNameLst>
                                      </p:cBhvr>
                                      <p:tavLst>
                                        <p:tav tm="0">
                                          <p:val>
                                            <p:fltVal val="0"/>
                                          </p:val>
                                        </p:tav>
                                        <p:tav tm="100000">
                                          <p:val>
                                            <p:strVal val="#ppt_w"/>
                                          </p:val>
                                        </p:tav>
                                      </p:tavLst>
                                    </p:anim>
                                    <p:anim calcmode="lin" valueType="num">
                                      <p:cBhvr>
                                        <p:cTn id="10" dur="500" fill="hold"/>
                                        <p:tgtEl>
                                          <p:spTgt spid="16">
                                            <p:bg/>
                                          </p:spTgt>
                                        </p:tgtEl>
                                        <p:attrNameLst>
                                          <p:attrName>ppt_h</p:attrName>
                                        </p:attrNameLst>
                                      </p:cBhvr>
                                      <p:tavLst>
                                        <p:tav tm="0">
                                          <p:val>
                                            <p:strVal val="#ppt_h"/>
                                          </p:val>
                                        </p:tav>
                                        <p:tav tm="100000">
                                          <p:val>
                                            <p:strVal val="#ppt_h"/>
                                          </p:val>
                                        </p:tav>
                                      </p:tavLst>
                                    </p:anim>
                                  </p:childTnLst>
                                </p:cTn>
                              </p:par>
                              <p:par>
                                <p:cTn id="11" presetID="17" presetClass="entr" presetSubtype="8" fill="hold" grpId="0" nodeType="withEffect">
                                  <p:stCondLst>
                                    <p:cond delay="0"/>
                                  </p:stCondLst>
                                  <p:childTnLst>
                                    <p:set>
                                      <p:cBhvr>
                                        <p:cTn id="12" dur="1" fill="hold">
                                          <p:stCondLst>
                                            <p:cond delay="0"/>
                                          </p:stCondLst>
                                        </p:cTn>
                                        <p:tgtEl>
                                          <p:spTgt spid="16">
                                            <p:txEl>
                                              <p:pRg st="0" end="0"/>
                                            </p:txEl>
                                          </p:spTgt>
                                        </p:tgtEl>
                                        <p:attrNameLst>
                                          <p:attrName>style.visibility</p:attrName>
                                        </p:attrNameLst>
                                      </p:cBhvr>
                                      <p:to>
                                        <p:strVal val="visible"/>
                                      </p:to>
                                    </p:set>
                                    <p:anim calcmode="lin" valueType="num">
                                      <p:cBhvr>
                                        <p:cTn id="13" dur="500" fill="hold"/>
                                        <p:tgtEl>
                                          <p:spTgt spid="16">
                                            <p:txEl>
                                              <p:pRg st="0" end="0"/>
                                            </p:txEl>
                                          </p:spTgt>
                                        </p:tgtEl>
                                        <p:attrNameLst>
                                          <p:attrName>ppt_x</p:attrName>
                                        </p:attrNameLst>
                                      </p:cBhvr>
                                      <p:tavLst>
                                        <p:tav tm="0">
                                          <p:val>
                                            <p:strVal val="#ppt_x-#ppt_w/2"/>
                                          </p:val>
                                        </p:tav>
                                        <p:tav tm="100000">
                                          <p:val>
                                            <p:strVal val="#ppt_x"/>
                                          </p:val>
                                        </p:tav>
                                      </p:tavLst>
                                    </p:anim>
                                    <p:anim calcmode="lin" valueType="num">
                                      <p:cBhvr>
                                        <p:cTn id="14" dur="500" fill="hold"/>
                                        <p:tgtEl>
                                          <p:spTgt spid="16">
                                            <p:txEl>
                                              <p:pRg st="0" end="0"/>
                                            </p:txEl>
                                          </p:spTgt>
                                        </p:tgtEl>
                                        <p:attrNameLst>
                                          <p:attrName>ppt_y</p:attrName>
                                        </p:attrNameLst>
                                      </p:cBhvr>
                                      <p:tavLst>
                                        <p:tav tm="0">
                                          <p:val>
                                            <p:strVal val="#ppt_y"/>
                                          </p:val>
                                        </p:tav>
                                        <p:tav tm="100000">
                                          <p:val>
                                            <p:strVal val="#ppt_y"/>
                                          </p:val>
                                        </p:tav>
                                      </p:tavLst>
                                    </p:anim>
                                    <p:anim calcmode="lin" valueType="num">
                                      <p:cBhvr>
                                        <p:cTn id="15"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6">
                                            <p:txEl>
                                              <p:pRg st="0" end="0"/>
                                            </p:txEl>
                                          </p:spTgt>
                                        </p:tgtEl>
                                        <p:attrNameLst>
                                          <p:attrName>ppt_h</p:attrName>
                                        </p:attrNameLst>
                                      </p:cBhvr>
                                      <p:tavLst>
                                        <p:tav tm="0">
                                          <p:val>
                                            <p:strVal val="#ppt_h"/>
                                          </p:val>
                                        </p:tav>
                                        <p:tav tm="100000">
                                          <p:val>
                                            <p:strVal val="#ppt_h"/>
                                          </p:val>
                                        </p:tav>
                                      </p:tavLst>
                                    </p:anim>
                                  </p:childTnLst>
                                </p:cTn>
                              </p:par>
                              <p:par>
                                <p:cTn id="17" presetID="17" presetClass="entr" presetSubtype="8" fill="hold" grpId="0" nodeType="withEffect">
                                  <p:stCondLst>
                                    <p:cond delay="0"/>
                                  </p:stCondLst>
                                  <p:childTnLst>
                                    <p:set>
                                      <p:cBhvr>
                                        <p:cTn id="18" dur="1" fill="hold">
                                          <p:stCondLst>
                                            <p:cond delay="0"/>
                                          </p:stCondLst>
                                        </p:cTn>
                                        <p:tgtEl>
                                          <p:spTgt spid="16">
                                            <p:txEl>
                                              <p:pRg st="1" end="1"/>
                                            </p:txEl>
                                          </p:spTgt>
                                        </p:tgtEl>
                                        <p:attrNameLst>
                                          <p:attrName>style.visibility</p:attrName>
                                        </p:attrNameLst>
                                      </p:cBhvr>
                                      <p:to>
                                        <p:strVal val="visible"/>
                                      </p:to>
                                    </p:set>
                                    <p:anim calcmode="lin" valueType="num">
                                      <p:cBhvr>
                                        <p:cTn id="19" dur="500" fill="hold"/>
                                        <p:tgtEl>
                                          <p:spTgt spid="16">
                                            <p:txEl>
                                              <p:pRg st="1" end="1"/>
                                            </p:txEl>
                                          </p:spTgt>
                                        </p:tgtEl>
                                        <p:attrNameLst>
                                          <p:attrName>ppt_x</p:attrName>
                                        </p:attrNameLst>
                                      </p:cBhvr>
                                      <p:tavLst>
                                        <p:tav tm="0">
                                          <p:val>
                                            <p:strVal val="#ppt_x-#ppt_w/2"/>
                                          </p:val>
                                        </p:tav>
                                        <p:tav tm="100000">
                                          <p:val>
                                            <p:strVal val="#ppt_x"/>
                                          </p:val>
                                        </p:tav>
                                      </p:tavLst>
                                    </p:anim>
                                    <p:anim calcmode="lin" valueType="num">
                                      <p:cBhvr>
                                        <p:cTn id="20" dur="500" fill="hold"/>
                                        <p:tgtEl>
                                          <p:spTgt spid="16">
                                            <p:txEl>
                                              <p:pRg st="1" end="1"/>
                                            </p:txEl>
                                          </p:spTgt>
                                        </p:tgtEl>
                                        <p:attrNameLst>
                                          <p:attrName>ppt_y</p:attrName>
                                        </p:attrNameLst>
                                      </p:cBhvr>
                                      <p:tavLst>
                                        <p:tav tm="0">
                                          <p:val>
                                            <p:strVal val="#ppt_y"/>
                                          </p:val>
                                        </p:tav>
                                        <p:tav tm="100000">
                                          <p:val>
                                            <p:strVal val="#ppt_y"/>
                                          </p:val>
                                        </p:tav>
                                      </p:tavLst>
                                    </p:anim>
                                    <p:anim calcmode="lin" valueType="num">
                                      <p:cBhvr>
                                        <p:cTn id="21" dur="500" fill="hold"/>
                                        <p:tgtEl>
                                          <p:spTgt spid="16">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16">
                                            <p:txEl>
                                              <p:pRg st="1" end="1"/>
                                            </p:txEl>
                                          </p:spTgt>
                                        </p:tgtEl>
                                        <p:attrNameLst>
                                          <p:attrName>ppt_h</p:attrName>
                                        </p:attrNameLst>
                                      </p:cBhvr>
                                      <p:tavLst>
                                        <p:tav tm="0">
                                          <p:val>
                                            <p:strVal val="#ppt_h"/>
                                          </p:val>
                                        </p:tav>
                                        <p:tav tm="100000">
                                          <p:val>
                                            <p:strVal val="#ppt_h"/>
                                          </p:val>
                                        </p:tav>
                                      </p:tavLst>
                                    </p:anim>
                                  </p:childTnLst>
                                </p:cTn>
                              </p:par>
                              <p:par>
                                <p:cTn id="23" presetID="17" presetClass="entr" presetSubtype="8" fill="hold" grpId="0" nodeType="withEffect">
                                  <p:stCondLst>
                                    <p:cond delay="0"/>
                                  </p:stCondLst>
                                  <p:childTnLst>
                                    <p:set>
                                      <p:cBhvr>
                                        <p:cTn id="24" dur="1" fill="hold">
                                          <p:stCondLst>
                                            <p:cond delay="0"/>
                                          </p:stCondLst>
                                        </p:cTn>
                                        <p:tgtEl>
                                          <p:spTgt spid="16">
                                            <p:txEl>
                                              <p:pRg st="3" end="3"/>
                                            </p:txEl>
                                          </p:spTgt>
                                        </p:tgtEl>
                                        <p:attrNameLst>
                                          <p:attrName>style.visibility</p:attrName>
                                        </p:attrNameLst>
                                      </p:cBhvr>
                                      <p:to>
                                        <p:strVal val="visible"/>
                                      </p:to>
                                    </p:set>
                                    <p:anim calcmode="lin" valueType="num">
                                      <p:cBhvr>
                                        <p:cTn id="25" dur="500" fill="hold"/>
                                        <p:tgtEl>
                                          <p:spTgt spid="16">
                                            <p:txEl>
                                              <p:pRg st="3" end="3"/>
                                            </p:txEl>
                                          </p:spTgt>
                                        </p:tgtEl>
                                        <p:attrNameLst>
                                          <p:attrName>ppt_x</p:attrName>
                                        </p:attrNameLst>
                                      </p:cBhvr>
                                      <p:tavLst>
                                        <p:tav tm="0">
                                          <p:val>
                                            <p:strVal val="#ppt_x-#ppt_w/2"/>
                                          </p:val>
                                        </p:tav>
                                        <p:tav tm="100000">
                                          <p:val>
                                            <p:strVal val="#ppt_x"/>
                                          </p:val>
                                        </p:tav>
                                      </p:tavLst>
                                    </p:anim>
                                    <p:anim calcmode="lin" valueType="num">
                                      <p:cBhvr>
                                        <p:cTn id="26" dur="500" fill="hold"/>
                                        <p:tgtEl>
                                          <p:spTgt spid="16">
                                            <p:txEl>
                                              <p:pRg st="3" end="3"/>
                                            </p:txEl>
                                          </p:spTgt>
                                        </p:tgtEl>
                                        <p:attrNameLst>
                                          <p:attrName>ppt_y</p:attrName>
                                        </p:attrNameLst>
                                      </p:cBhvr>
                                      <p:tavLst>
                                        <p:tav tm="0">
                                          <p:val>
                                            <p:strVal val="#ppt_y"/>
                                          </p:val>
                                        </p:tav>
                                        <p:tav tm="100000">
                                          <p:val>
                                            <p:strVal val="#ppt_y"/>
                                          </p:val>
                                        </p:tav>
                                      </p:tavLst>
                                    </p:anim>
                                    <p:anim calcmode="lin" valueType="num">
                                      <p:cBhvr>
                                        <p:cTn id="27" dur="500" fill="hold"/>
                                        <p:tgtEl>
                                          <p:spTgt spid="16">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16">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xão recta 18">
            <a:extLst>
              <a:ext uri="{FF2B5EF4-FFF2-40B4-BE49-F238E27FC236}">
                <a16:creationId xmlns:a16="http://schemas.microsoft.com/office/drawing/2014/main" id="{7C070609-4455-4273-9929-587D1CBFBD18}"/>
              </a:ext>
            </a:extLst>
          </p:cNvPr>
          <p:cNvCxnSpPr/>
          <p:nvPr/>
        </p:nvCxnSpPr>
        <p:spPr bwMode="auto">
          <a:xfrm>
            <a:off x="2038350" y="900113"/>
            <a:ext cx="669607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8F88648B-27EF-4AB1-AE52-A36E38F93E8A}"/>
              </a:ext>
            </a:extLst>
          </p:cNvPr>
          <p:cNvSpPr txBox="1"/>
          <p:nvPr/>
        </p:nvSpPr>
        <p:spPr bwMode="auto">
          <a:xfrm>
            <a:off x="395535" y="233363"/>
            <a:ext cx="8568953" cy="615553"/>
          </a:xfrm>
          <a:prstGeom prst="rect">
            <a:avLst/>
          </a:prstGeom>
          <a:noFill/>
        </p:spPr>
        <p:style>
          <a:lnRef idx="0">
            <a:schemeClr val="accent2"/>
          </a:lnRef>
          <a:fillRef idx="3">
            <a:schemeClr val="accent2"/>
          </a:fillRef>
          <a:effectRef idx="3">
            <a:schemeClr val="accent2"/>
          </a:effectRef>
          <a:fontRef idx="minor">
            <a:schemeClr val="lt1"/>
          </a:fontRef>
        </p:style>
        <p:txBody>
          <a:bodyPr>
            <a:spAutoFit/>
          </a:bodyPr>
          <a:lstStyle/>
          <a:p>
            <a:pPr marL="1343025" indent="-442913" algn="ctr" eaLnBrk="1" fontAlgn="auto" hangingPunct="1">
              <a:spcBef>
                <a:spcPts val="0"/>
              </a:spcBef>
              <a:spcAft>
                <a:spcPts val="0"/>
              </a:spcAft>
              <a:tabLst>
                <a:tab pos="985838" algn="l"/>
              </a:tabLst>
              <a:defRPr/>
            </a:pPr>
            <a:r>
              <a:rPr lang="pt-PT" sz="34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poesia de Ricardo Reis</a:t>
            </a:r>
          </a:p>
        </p:txBody>
      </p:sp>
      <p:pic>
        <p:nvPicPr>
          <p:cNvPr id="10246" name="Imagem 11">
            <a:extLst>
              <a:ext uri="{FF2B5EF4-FFF2-40B4-BE49-F238E27FC236}">
                <a16:creationId xmlns:a16="http://schemas.microsoft.com/office/drawing/2014/main" id="{3652F311-BF83-4600-B577-B1E7747A055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6525"/>
            <a:ext cx="1774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 name="Grupo 14">
            <a:extLst>
              <a:ext uri="{FF2B5EF4-FFF2-40B4-BE49-F238E27FC236}">
                <a16:creationId xmlns:a16="http://schemas.microsoft.com/office/drawing/2014/main" id="{2773665E-72A9-4393-9EC3-38B83B375E42}"/>
              </a:ext>
            </a:extLst>
          </p:cNvPr>
          <p:cNvGrpSpPr/>
          <p:nvPr/>
        </p:nvGrpSpPr>
        <p:grpSpPr>
          <a:xfrm>
            <a:off x="899442" y="1102124"/>
            <a:ext cx="5837167" cy="663456"/>
            <a:chOff x="215946" y="0"/>
            <a:chExt cx="5837167" cy="737605"/>
          </a:xfrm>
          <a:solidFill>
            <a:srgbClr val="A3C068"/>
          </a:solidFill>
        </p:grpSpPr>
        <p:sp>
          <p:nvSpPr>
            <p:cNvPr id="17" name="Retângulo arredondado 16">
              <a:extLst>
                <a:ext uri="{FF2B5EF4-FFF2-40B4-BE49-F238E27FC236}">
                  <a16:creationId xmlns:a16="http://schemas.microsoft.com/office/drawing/2014/main" id="{551044C4-8E82-449E-9F73-0A486F1DC04E}"/>
                </a:ext>
              </a:extLst>
            </p:cNvPr>
            <p:cNvSpPr/>
            <p:nvPr/>
          </p:nvSpPr>
          <p:spPr>
            <a:xfrm>
              <a:off x="215946" y="0"/>
              <a:ext cx="5837167" cy="737605"/>
            </a:xfrm>
            <a:prstGeom prst="round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Retângulo 17">
              <a:extLst>
                <a:ext uri="{FF2B5EF4-FFF2-40B4-BE49-F238E27FC236}">
                  <a16:creationId xmlns:a16="http://schemas.microsoft.com/office/drawing/2014/main" id="{F795FC01-EBEF-43B1-AB13-F9D607EB96B8}"/>
                </a:ext>
              </a:extLst>
            </p:cNvPr>
            <p:cNvSpPr/>
            <p:nvPr/>
          </p:nvSpPr>
          <p:spPr>
            <a:xfrm>
              <a:off x="251953" y="36007"/>
              <a:ext cx="5765153" cy="665591"/>
            </a:xfrm>
            <a:prstGeom prst="rect">
              <a:avLst/>
            </a:prstGeom>
            <a:grpFill/>
          </p:spPr>
          <p:style>
            <a:lnRef idx="0">
              <a:scrgbClr r="0" g="0" b="0"/>
            </a:lnRef>
            <a:fillRef idx="0">
              <a:scrgbClr r="0" g="0" b="0"/>
            </a:fillRef>
            <a:effectRef idx="0">
              <a:scrgbClr r="0" g="0" b="0"/>
            </a:effectRef>
            <a:fontRef idx="minor">
              <a:schemeClr val="lt1"/>
            </a:fontRef>
          </p:style>
          <p:txBody>
            <a:bodyPr lIns="220631" tIns="0" rIns="220631" bIns="0" spcCol="1270" anchor="ctr"/>
            <a:lstStyle/>
            <a:p>
              <a:pPr defTabSz="1244600">
                <a:lnSpc>
                  <a:spcPct val="90000"/>
                </a:lnSpc>
                <a:spcAft>
                  <a:spcPct val="35000"/>
                </a:spcAft>
                <a:defRPr/>
              </a:pPr>
              <a:r>
                <a:rPr lang="pt-PT" sz="2800" b="1" dirty="0"/>
                <a:t>Linguagem, estilo e estrutura</a:t>
              </a:r>
            </a:p>
          </p:txBody>
        </p:sp>
      </p:grpSp>
      <p:sp>
        <p:nvSpPr>
          <p:cNvPr id="11" name="Caixa de Texto 2">
            <a:extLst>
              <a:ext uri="{FF2B5EF4-FFF2-40B4-BE49-F238E27FC236}">
                <a16:creationId xmlns:a16="http://schemas.microsoft.com/office/drawing/2014/main" id="{2BE9D48C-58B0-42E0-9406-B7F197D3F9F0}"/>
              </a:ext>
            </a:extLst>
          </p:cNvPr>
          <p:cNvSpPr txBox="1">
            <a:spLocks noChangeArrowheads="1"/>
          </p:cNvSpPr>
          <p:nvPr/>
        </p:nvSpPr>
        <p:spPr bwMode="auto">
          <a:xfrm>
            <a:off x="539750" y="1966913"/>
            <a:ext cx="8064500" cy="4270375"/>
          </a:xfrm>
          <a:prstGeom prst="rect">
            <a:avLst/>
          </a:prstGeom>
          <a:solidFill>
            <a:srgbClr val="FFFFFF"/>
          </a:solidFill>
          <a:ln w="57150">
            <a:solidFill>
              <a:srgbClr val="2684C4"/>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ts val="0"/>
              </a:spcBef>
              <a:spcAft>
                <a:spcPts val="1200"/>
              </a:spcAft>
              <a:buFont typeface="Arial" panose="020B0604020202020204" pitchFamily="34" charset="0"/>
              <a:buNone/>
              <a:defRPr/>
            </a:pPr>
            <a:endParaRPr lang="pt-PT" sz="1050" dirty="0"/>
          </a:p>
          <a:p>
            <a:pPr>
              <a:spcBef>
                <a:spcPts val="0"/>
              </a:spcBef>
              <a:spcAft>
                <a:spcPts val="1200"/>
              </a:spcAft>
              <a:buFont typeface="Arial" panose="020B0604020202020204" pitchFamily="34" charset="0"/>
              <a:buNone/>
              <a:defRPr/>
            </a:pPr>
            <a:r>
              <a:rPr lang="pt-PT" sz="2800" dirty="0"/>
              <a:t>▪ Relação forma/conteúdo</a:t>
            </a:r>
          </a:p>
          <a:p>
            <a:pPr>
              <a:spcBef>
                <a:spcPts val="0"/>
              </a:spcBef>
              <a:spcAft>
                <a:spcPts val="1200"/>
              </a:spcAft>
              <a:buFont typeface="Arial" panose="020B0604020202020204" pitchFamily="34" charset="0"/>
              <a:buNone/>
              <a:defRPr/>
            </a:pPr>
            <a:r>
              <a:rPr lang="pt-PT" sz="2800" dirty="0"/>
              <a:t>▪ Estilo trabalhado e rigoroso</a:t>
            </a:r>
          </a:p>
          <a:p>
            <a:pPr marL="266700" indent="-266700">
              <a:spcBef>
                <a:spcPts val="0"/>
              </a:spcBef>
              <a:spcAft>
                <a:spcPts val="1200"/>
              </a:spcAft>
              <a:buFont typeface="Arial" panose="020B0604020202020204" pitchFamily="34" charset="0"/>
              <a:buNone/>
              <a:defRPr/>
            </a:pPr>
            <a:r>
              <a:rPr lang="pt-PT" sz="2800" dirty="0"/>
              <a:t>▪ Regularidade estrófica e métrica – ode (predomínio dos versos hexassilábicos e decassilábicos)</a:t>
            </a:r>
          </a:p>
          <a:p>
            <a:pPr marL="266700" indent="-266700">
              <a:spcBef>
                <a:spcPts val="0"/>
              </a:spcBef>
              <a:spcAft>
                <a:spcPts val="1200"/>
              </a:spcAft>
              <a:buFont typeface="Arial" panose="020B0604020202020204" pitchFamily="34" charset="0"/>
              <a:buNone/>
              <a:defRPr/>
            </a:pPr>
            <a:r>
              <a:rPr lang="pt-PT" sz="2800" dirty="0"/>
              <a:t>▪ Linguagem culta e alatinada (arcaísmos e vocabulário erudito)</a:t>
            </a:r>
          </a:p>
          <a:p>
            <a:pPr>
              <a:spcBef>
                <a:spcPts val="0"/>
              </a:spcBef>
              <a:spcAft>
                <a:spcPts val="1200"/>
              </a:spcAft>
              <a:buFont typeface="Arial" panose="020B0604020202020204" pitchFamily="34" charset="0"/>
              <a:buNone/>
              <a:defRPr/>
            </a:pPr>
            <a:r>
              <a:rPr lang="pt-PT" sz="2800" dirty="0"/>
              <a:t>▪ Complexidade sintática (anástrofes)</a:t>
            </a:r>
          </a:p>
        </p:txBody>
      </p:sp>
      <p:sp>
        <p:nvSpPr>
          <p:cNvPr id="10249" name="CaixaDeTexto 2">
            <a:extLst>
              <a:ext uri="{FF2B5EF4-FFF2-40B4-BE49-F238E27FC236}">
                <a16:creationId xmlns:a16="http://schemas.microsoft.com/office/drawing/2014/main" id="{E7D436FE-459F-46BB-AC39-C6A5421E6D8A}"/>
              </a:ext>
            </a:extLst>
          </p:cNvPr>
          <p:cNvSpPr txBox="1">
            <a:spLocks noChangeArrowheads="1"/>
          </p:cNvSpPr>
          <p:nvPr/>
        </p:nvSpPr>
        <p:spPr bwMode="auto">
          <a:xfrm>
            <a:off x="465138" y="6381750"/>
            <a:ext cx="31464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pt-PT" altLang="pt-PT" sz="1400" b="1" i="1"/>
              <a:t>Outras Expressões</a:t>
            </a:r>
            <a:r>
              <a:rPr lang="pt-PT" altLang="pt-PT" sz="1400"/>
              <a:t>, 12.º ano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1">
                                            <p:bg/>
                                          </p:spTgt>
                                        </p:tgtEl>
                                        <p:attrNameLst>
                                          <p:attrName>style.visibility</p:attrName>
                                        </p:attrNameLst>
                                      </p:cBhvr>
                                      <p:to>
                                        <p:strVal val="visible"/>
                                      </p:to>
                                    </p:set>
                                    <p:anim calcmode="lin" valueType="num">
                                      <p:cBhvr additive="base">
                                        <p:cTn id="7" dur="500" fill="hold"/>
                                        <p:tgtEl>
                                          <p:spTgt spid="11">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11">
                                            <p:bg/>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1">
                                            <p:txEl>
                                              <p:pRg st="5" end="5"/>
                                            </p:txEl>
                                          </p:spTgt>
                                        </p:tgtEl>
                                        <p:attrNameLst>
                                          <p:attrName>style.visibility</p:attrName>
                                        </p:attrNameLst>
                                      </p:cBhvr>
                                      <p:to>
                                        <p:strVal val="visible"/>
                                      </p:to>
                                    </p:set>
                                    <p:anim calcmode="lin" valueType="num">
                                      <p:cBhvr additive="base">
                                        <p:cTn id="37" dur="500" fill="hold"/>
                                        <p:tgtEl>
                                          <p:spTgt spid="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xão recta 18">
            <a:extLst>
              <a:ext uri="{FF2B5EF4-FFF2-40B4-BE49-F238E27FC236}">
                <a16:creationId xmlns:a16="http://schemas.microsoft.com/office/drawing/2014/main" id="{60032553-ED18-4452-88B4-05D0337F2C21}"/>
              </a:ext>
            </a:extLst>
          </p:cNvPr>
          <p:cNvCxnSpPr/>
          <p:nvPr/>
        </p:nvCxnSpPr>
        <p:spPr bwMode="auto">
          <a:xfrm>
            <a:off x="2038350" y="900113"/>
            <a:ext cx="669607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6809F952-2A93-4CB9-B7AE-276AA24011A4}"/>
              </a:ext>
            </a:extLst>
          </p:cNvPr>
          <p:cNvSpPr txBox="1"/>
          <p:nvPr/>
        </p:nvSpPr>
        <p:spPr bwMode="auto">
          <a:xfrm>
            <a:off x="395535" y="233363"/>
            <a:ext cx="8568953" cy="615553"/>
          </a:xfrm>
          <a:prstGeom prst="rect">
            <a:avLst/>
          </a:prstGeom>
          <a:noFill/>
        </p:spPr>
        <p:style>
          <a:lnRef idx="0">
            <a:schemeClr val="accent2"/>
          </a:lnRef>
          <a:fillRef idx="3">
            <a:schemeClr val="accent2"/>
          </a:fillRef>
          <a:effectRef idx="3">
            <a:schemeClr val="accent2"/>
          </a:effectRef>
          <a:fontRef idx="minor">
            <a:schemeClr val="lt1"/>
          </a:fontRef>
        </p:style>
        <p:txBody>
          <a:bodyPr>
            <a:spAutoFit/>
          </a:bodyPr>
          <a:lstStyle/>
          <a:p>
            <a:pPr marL="1343025" indent="-442913" algn="ctr" eaLnBrk="1" fontAlgn="auto" hangingPunct="1">
              <a:spcBef>
                <a:spcPts val="0"/>
              </a:spcBef>
              <a:spcAft>
                <a:spcPts val="0"/>
              </a:spcAft>
              <a:tabLst>
                <a:tab pos="985838" algn="l"/>
              </a:tabLst>
              <a:defRPr/>
            </a:pPr>
            <a:r>
              <a:rPr lang="pt-PT" sz="3400" b="1" dirty="0">
                <a:solidFill>
                  <a:srgbClr val="2684C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poesia de Ricardo Reis</a:t>
            </a:r>
          </a:p>
        </p:txBody>
      </p:sp>
      <p:pic>
        <p:nvPicPr>
          <p:cNvPr id="11270" name="Imagem 11">
            <a:extLst>
              <a:ext uri="{FF2B5EF4-FFF2-40B4-BE49-F238E27FC236}">
                <a16:creationId xmlns:a16="http://schemas.microsoft.com/office/drawing/2014/main" id="{6D9EF874-C384-421D-8699-E8BAE394FC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6525"/>
            <a:ext cx="1774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 name="Grupo 14">
            <a:extLst>
              <a:ext uri="{FF2B5EF4-FFF2-40B4-BE49-F238E27FC236}">
                <a16:creationId xmlns:a16="http://schemas.microsoft.com/office/drawing/2014/main" id="{69744EAF-B78D-4075-92B1-679798545DCA}"/>
              </a:ext>
            </a:extLst>
          </p:cNvPr>
          <p:cNvGrpSpPr/>
          <p:nvPr/>
        </p:nvGrpSpPr>
        <p:grpSpPr>
          <a:xfrm>
            <a:off x="899442" y="1102124"/>
            <a:ext cx="5837167" cy="663456"/>
            <a:chOff x="215946" y="0"/>
            <a:chExt cx="5837167" cy="737605"/>
          </a:xfrm>
          <a:solidFill>
            <a:srgbClr val="A3C068"/>
          </a:solidFill>
        </p:grpSpPr>
        <p:sp>
          <p:nvSpPr>
            <p:cNvPr id="17" name="Retângulo arredondado 16">
              <a:extLst>
                <a:ext uri="{FF2B5EF4-FFF2-40B4-BE49-F238E27FC236}">
                  <a16:creationId xmlns:a16="http://schemas.microsoft.com/office/drawing/2014/main" id="{25EEB222-C684-4DA8-B9D1-32A3242019D5}"/>
                </a:ext>
              </a:extLst>
            </p:cNvPr>
            <p:cNvSpPr/>
            <p:nvPr/>
          </p:nvSpPr>
          <p:spPr>
            <a:xfrm>
              <a:off x="215946" y="0"/>
              <a:ext cx="5837167" cy="737605"/>
            </a:xfrm>
            <a:prstGeom prst="round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Retângulo 17">
              <a:extLst>
                <a:ext uri="{FF2B5EF4-FFF2-40B4-BE49-F238E27FC236}">
                  <a16:creationId xmlns:a16="http://schemas.microsoft.com/office/drawing/2014/main" id="{237D2D05-2B2B-41A1-A401-B93DCC0D9D15}"/>
                </a:ext>
              </a:extLst>
            </p:cNvPr>
            <p:cNvSpPr/>
            <p:nvPr/>
          </p:nvSpPr>
          <p:spPr>
            <a:xfrm>
              <a:off x="251953" y="36007"/>
              <a:ext cx="5765153" cy="665591"/>
            </a:xfrm>
            <a:prstGeom prst="rect">
              <a:avLst/>
            </a:prstGeom>
            <a:grpFill/>
          </p:spPr>
          <p:style>
            <a:lnRef idx="0">
              <a:scrgbClr r="0" g="0" b="0"/>
            </a:lnRef>
            <a:fillRef idx="0">
              <a:scrgbClr r="0" g="0" b="0"/>
            </a:fillRef>
            <a:effectRef idx="0">
              <a:scrgbClr r="0" g="0" b="0"/>
            </a:effectRef>
            <a:fontRef idx="minor">
              <a:schemeClr val="lt1"/>
            </a:fontRef>
          </p:style>
          <p:txBody>
            <a:bodyPr lIns="220631" tIns="0" rIns="220631" bIns="0" spcCol="1270" anchor="ctr"/>
            <a:lstStyle/>
            <a:p>
              <a:pPr defTabSz="1244600">
                <a:lnSpc>
                  <a:spcPct val="90000"/>
                </a:lnSpc>
                <a:spcAft>
                  <a:spcPct val="35000"/>
                </a:spcAft>
                <a:defRPr/>
              </a:pPr>
              <a:r>
                <a:rPr lang="pt-PT" sz="2800" b="1" dirty="0"/>
                <a:t>Linguagem, estilo e estrutura</a:t>
              </a:r>
            </a:p>
          </p:txBody>
        </p:sp>
      </p:grpSp>
      <p:sp>
        <p:nvSpPr>
          <p:cNvPr id="11" name="Caixa de Texto 2">
            <a:extLst>
              <a:ext uri="{FF2B5EF4-FFF2-40B4-BE49-F238E27FC236}">
                <a16:creationId xmlns:a16="http://schemas.microsoft.com/office/drawing/2014/main" id="{12D38359-2B82-459B-B618-FA1CADD9C9E9}"/>
              </a:ext>
            </a:extLst>
          </p:cNvPr>
          <p:cNvSpPr txBox="1">
            <a:spLocks noChangeArrowheads="1"/>
          </p:cNvSpPr>
          <p:nvPr/>
        </p:nvSpPr>
        <p:spPr bwMode="auto">
          <a:xfrm>
            <a:off x="539750" y="1966913"/>
            <a:ext cx="8064500" cy="3262312"/>
          </a:xfrm>
          <a:prstGeom prst="rect">
            <a:avLst/>
          </a:prstGeom>
          <a:solidFill>
            <a:srgbClr val="FFFFFF"/>
          </a:solidFill>
          <a:ln w="57150">
            <a:solidFill>
              <a:srgbClr val="2684C4"/>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ts val="0"/>
              </a:spcBef>
              <a:spcAft>
                <a:spcPts val="1200"/>
              </a:spcAft>
              <a:buFont typeface="Arial" panose="020B0604020202020204" pitchFamily="34" charset="0"/>
              <a:buNone/>
              <a:defRPr/>
            </a:pPr>
            <a:endParaRPr lang="pt-PT" sz="1050" dirty="0"/>
          </a:p>
          <a:p>
            <a:pPr marL="266700" indent="-266700">
              <a:spcBef>
                <a:spcPts val="0"/>
              </a:spcBef>
              <a:spcAft>
                <a:spcPts val="1200"/>
              </a:spcAft>
              <a:buFont typeface="Arial" panose="020B0604020202020204" pitchFamily="34" charset="0"/>
              <a:buNone/>
              <a:defRPr/>
            </a:pPr>
            <a:r>
              <a:rPr lang="pt-PT" sz="2800" dirty="0"/>
              <a:t>▪ Tom moralista (vocativos, modos imperativo e conjuntivo, frases declarativas)</a:t>
            </a:r>
          </a:p>
          <a:p>
            <a:pPr>
              <a:spcBef>
                <a:spcPts val="0"/>
              </a:spcBef>
              <a:spcAft>
                <a:spcPts val="1200"/>
              </a:spcAft>
              <a:buFont typeface="Arial" panose="020B0604020202020204" pitchFamily="34" charset="0"/>
              <a:buNone/>
              <a:defRPr/>
            </a:pPr>
            <a:r>
              <a:rPr lang="pt-PT" sz="2800" dirty="0"/>
              <a:t>▪ Tom coloquial (presença de um interlocutor)</a:t>
            </a:r>
          </a:p>
          <a:p>
            <a:pPr>
              <a:spcBef>
                <a:spcPts val="0"/>
              </a:spcBef>
              <a:spcAft>
                <a:spcPts val="1200"/>
              </a:spcAft>
              <a:buFont typeface="Arial" panose="020B0604020202020204" pitchFamily="34" charset="0"/>
              <a:buNone/>
              <a:defRPr/>
            </a:pPr>
            <a:r>
              <a:rPr lang="pt-PT" sz="2800" dirty="0"/>
              <a:t>▪ Uso frequente da primeira pessoa do plural</a:t>
            </a:r>
          </a:p>
          <a:p>
            <a:pPr>
              <a:spcBef>
                <a:spcPts val="0"/>
              </a:spcBef>
              <a:spcAft>
                <a:spcPts val="1200"/>
              </a:spcAft>
              <a:buFont typeface="Arial" panose="020B0604020202020204" pitchFamily="34" charset="0"/>
              <a:buNone/>
              <a:defRPr/>
            </a:pPr>
            <a:r>
              <a:rPr lang="pt-PT" sz="2800" dirty="0"/>
              <a:t>▪ Predomínio da subordinação</a:t>
            </a:r>
          </a:p>
        </p:txBody>
      </p:sp>
      <p:sp>
        <p:nvSpPr>
          <p:cNvPr id="11273" name="CaixaDeTexto 2">
            <a:extLst>
              <a:ext uri="{FF2B5EF4-FFF2-40B4-BE49-F238E27FC236}">
                <a16:creationId xmlns:a16="http://schemas.microsoft.com/office/drawing/2014/main" id="{017D29CC-5644-4014-95B6-3FD7F63A68D4}"/>
              </a:ext>
            </a:extLst>
          </p:cNvPr>
          <p:cNvSpPr txBox="1">
            <a:spLocks noChangeArrowheads="1"/>
          </p:cNvSpPr>
          <p:nvPr/>
        </p:nvSpPr>
        <p:spPr bwMode="auto">
          <a:xfrm>
            <a:off x="261938" y="6354763"/>
            <a:ext cx="31464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pt-PT" altLang="pt-PT" sz="1400" b="1" i="1"/>
              <a:t>Outras Expressões</a:t>
            </a:r>
            <a:r>
              <a:rPr lang="pt-PT" altLang="pt-PT" sz="1400"/>
              <a:t>, 12.º ano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1">
                                            <p:bg/>
                                          </p:spTgt>
                                        </p:tgtEl>
                                        <p:attrNameLst>
                                          <p:attrName>style.visibility</p:attrName>
                                        </p:attrNameLst>
                                      </p:cBhvr>
                                      <p:to>
                                        <p:strVal val="visible"/>
                                      </p:to>
                                    </p:set>
                                    <p:anim calcmode="lin" valueType="num">
                                      <p:cBhvr additive="base">
                                        <p:cTn id="7" dur="500" fill="hold"/>
                                        <p:tgtEl>
                                          <p:spTgt spid="11">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11">
                                            <p:bg/>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animBg="1"/>
    </p:bld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1379</TotalTime>
  <Words>440</Words>
  <Application>Microsoft Office PowerPoint</Application>
  <PresentationFormat>On-screen Show (4:3)</PresentationFormat>
  <Paragraphs>56</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Calibri</vt:lpstr>
      <vt:lpstr>Arial</vt:lpstr>
      <vt:lpstr>Tema do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Elsa</dc:creator>
  <cp:lastModifiedBy>Raquel Marques</cp:lastModifiedBy>
  <cp:revision>110</cp:revision>
  <dcterms:created xsi:type="dcterms:W3CDTF">2013-01-14T21:28:20Z</dcterms:created>
  <dcterms:modified xsi:type="dcterms:W3CDTF">2017-08-07T10:36:18Z</dcterms:modified>
</cp:coreProperties>
</file>