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3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6512" y="4806108"/>
            <a:ext cx="6912768" cy="1071164"/>
          </a:xfrm>
          <a:prstGeom prst="rect">
            <a:avLst/>
          </a:prstGeom>
          <a:solidFill>
            <a:srgbClr val="696A6B">
              <a:alpha val="9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6512" y="3835374"/>
            <a:ext cx="6912768" cy="1033786"/>
          </a:xfrm>
          <a:prstGeom prst="rect">
            <a:avLst/>
          </a:prstGeom>
          <a:solidFill>
            <a:srgbClr val="AC1919">
              <a:alpha val="9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66" y="70562"/>
            <a:ext cx="1294635" cy="533467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 userDrawn="1"/>
        </p:nvSpPr>
        <p:spPr>
          <a:xfrm>
            <a:off x="179512" y="3972407"/>
            <a:ext cx="7200800" cy="801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pt-PT" sz="5000" b="1" dirty="0" smtClean="0">
                <a:solidFill>
                  <a:prstClr val="white"/>
                </a:solidFill>
                <a:latin typeface="Calibri" panose="020F0502020204030204"/>
              </a:rPr>
              <a:t>Alberto Caeiro</a:t>
            </a:r>
            <a:endParaRPr lang="pt-PT" sz="5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Subtítulo 2"/>
          <p:cNvSpPr txBox="1">
            <a:spLocks/>
          </p:cNvSpPr>
          <p:nvPr userDrawn="1"/>
        </p:nvSpPr>
        <p:spPr>
          <a:xfrm>
            <a:off x="204233" y="4954985"/>
            <a:ext cx="6552728" cy="871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Font typeface="Arial" panose="020B0604020202020204" pitchFamily="34" charset="0"/>
              <a:buNone/>
            </a:pPr>
            <a:r>
              <a:rPr lang="pt-PT" b="1" dirty="0" smtClean="0">
                <a:solidFill>
                  <a:prstClr val="white"/>
                </a:solidFill>
              </a:rPr>
              <a:t>O poeta bucólico</a:t>
            </a:r>
          </a:p>
          <a:p>
            <a:pPr marL="0" indent="0">
              <a:lnSpc>
                <a:spcPts val="2600"/>
              </a:lnSpc>
              <a:buFont typeface="Arial" panose="020B0604020202020204" pitchFamily="34" charset="0"/>
              <a:buNone/>
            </a:pPr>
            <a:r>
              <a:rPr lang="pt-PT" b="1" dirty="0" smtClean="0">
                <a:solidFill>
                  <a:prstClr val="white"/>
                </a:solidFill>
              </a:rPr>
              <a:t>O primado das sensações</a:t>
            </a:r>
          </a:p>
        </p:txBody>
      </p:sp>
    </p:spTree>
    <p:extLst>
      <p:ext uri="{BB962C8B-B14F-4D97-AF65-F5344CB8AC3E}">
        <p14:creationId xmlns:p14="http://schemas.microsoft.com/office/powerpoint/2010/main" val="237012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37536" y="-27384"/>
            <a:ext cx="9217023" cy="692490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37536" y="102664"/>
            <a:ext cx="7509980" cy="51782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22077" y="102664"/>
            <a:ext cx="1656000" cy="517822"/>
          </a:xfrm>
          <a:prstGeom prst="rect">
            <a:avLst/>
          </a:prstGeom>
          <a:solidFill>
            <a:srgbClr val="9C0A0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7503" y="764703"/>
            <a:ext cx="8928993" cy="6136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76822"/>
            <a:ext cx="8104851" cy="4900450"/>
          </a:xfrm>
        </p:spPr>
        <p:txBody>
          <a:bodyPr/>
          <a:lstStyle>
            <a:lvl1pPr>
              <a:buClr>
                <a:srgbClr val="B32121"/>
              </a:buClr>
              <a:defRPr/>
            </a:lvl1pPr>
            <a:lvl2pPr>
              <a:buClr>
                <a:srgbClr val="B32121"/>
              </a:buClr>
              <a:defRPr/>
            </a:lvl2pPr>
            <a:lvl3pPr>
              <a:buClr>
                <a:srgbClr val="B32121"/>
              </a:buClr>
              <a:defRPr/>
            </a:lvl3pPr>
            <a:lvl4pPr>
              <a:buClr>
                <a:srgbClr val="B32121"/>
              </a:buClr>
              <a:defRPr/>
            </a:lvl4pPr>
            <a:lvl5pPr>
              <a:buClr>
                <a:srgbClr val="B3212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7" y="-2457"/>
            <a:ext cx="5817685" cy="69515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76" y="69276"/>
            <a:ext cx="1294635" cy="5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7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41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dirty="0" smtClean="0"/>
              <a:t>O Mestre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Poeta simples e deambulante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Pastor ficcional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Naturalmente poeta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Rejeição da intelectualização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Valorização das sensações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Espontaneidade da escrita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Recusa da arte de fazer versos</a:t>
            </a: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Alberto Caeiro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107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dirty="0" smtClean="0"/>
              <a:t>Linguagem simples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Tom familiar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Frases simples com predomínio da coordenação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Uso do presente do indicativo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Liberdade estrófica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Métrica irregular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Transformação do abstrato em concreto com recurso à comparação</a:t>
            </a: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Linguagem e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5395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76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58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2_Custom Design</vt:lpstr>
      <vt:lpstr>PowerPoint Presentation</vt:lpstr>
      <vt:lpstr>Alberto Caeiro</vt:lpstr>
      <vt:lpstr>Linguagem e estilo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Alberto Caeiro</dc:title>
  <dc:creator>Maria João Sousa Pereira</dc:creator>
  <cp:lastModifiedBy>Sofia Veiga Barbosa</cp:lastModifiedBy>
  <cp:revision>5</cp:revision>
  <dcterms:created xsi:type="dcterms:W3CDTF">2016-10-05T15:25:49Z</dcterms:created>
  <dcterms:modified xsi:type="dcterms:W3CDTF">2016-11-18T10:44:45Z</dcterms:modified>
</cp:coreProperties>
</file>