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2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36512" y="5127892"/>
            <a:ext cx="6912768" cy="515146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321818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4140125"/>
            <a:ext cx="6497960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PT" sz="5400" b="1" dirty="0" smtClean="0">
                <a:solidFill>
                  <a:prstClr val="white"/>
                </a:solidFill>
                <a:latin typeface="Calibri" panose="020F0502020204030204"/>
              </a:rPr>
              <a:t>Alberto Caeiro</a:t>
            </a:r>
            <a:endParaRPr lang="pt-PT" sz="5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Subtítulo 2"/>
          <p:cNvSpPr txBox="1">
            <a:spLocks/>
          </p:cNvSpPr>
          <p:nvPr userDrawn="1"/>
        </p:nvSpPr>
        <p:spPr>
          <a:xfrm>
            <a:off x="179512" y="5238275"/>
            <a:ext cx="6552728" cy="29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Poema</a:t>
            </a:r>
            <a:r>
              <a:rPr lang="pt-PT" b="1" baseline="0" dirty="0" smtClean="0">
                <a:solidFill>
                  <a:prstClr val="white"/>
                </a:solidFill>
              </a:rPr>
              <a:t> de Autoapresentação</a:t>
            </a:r>
            <a:endParaRPr lang="pt-PT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5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6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78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dirty="0"/>
              <a:t>Poema de Autoapresentação de Alberto Caeiro retirado de </a:t>
            </a:r>
            <a:r>
              <a:rPr lang="pt-PT" i="1" dirty="0"/>
              <a:t>Poemas </a:t>
            </a:r>
            <a:r>
              <a:rPr lang="pt-PT" i="1" dirty="0" err="1"/>
              <a:t>Inconjuntos</a:t>
            </a:r>
            <a:r>
              <a:rPr lang="pt-PT" dirty="0"/>
              <a:t>.</a:t>
            </a:r>
          </a:p>
          <a:p>
            <a:pPr>
              <a:lnSpc>
                <a:spcPct val="100000"/>
              </a:lnSpc>
            </a:pPr>
            <a:r>
              <a:rPr lang="pt-PT" dirty="0"/>
              <a:t>A obra de Alberto Caeiro incluiu, além destes poemas, os de </a:t>
            </a:r>
            <a:r>
              <a:rPr lang="pt-PT" i="1" dirty="0"/>
              <a:t>O Guardador de Rebanhos</a:t>
            </a:r>
            <a:r>
              <a:rPr lang="pt-PT" dirty="0"/>
              <a:t> e um conjunto de outros poemas com o título de </a:t>
            </a:r>
            <a:r>
              <a:rPr lang="pt-PT" i="1" dirty="0"/>
              <a:t>O Pastor Amoroso.</a:t>
            </a:r>
            <a:endParaRPr lang="pt-PT" dirty="0"/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Alberto Caeiro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338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1"/>
          <p:cNvSpPr txBox="1">
            <a:spLocks/>
          </p:cNvSpPr>
          <p:nvPr/>
        </p:nvSpPr>
        <p:spPr>
          <a:xfrm>
            <a:off x="234268" y="1525686"/>
            <a:ext cx="6060734" cy="4905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3212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Se depois de eu morrer, quiserem escrever a minha biografia</a:t>
            </a: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Não há nada mais simples</a:t>
            </a: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Tem só duas datas - a da minha nascença e a da minha morte</a:t>
            </a:r>
            <a:r>
              <a:rPr lang="pt-PT" altLang="pt-PT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Entre uma e outra cousa os dias são </a:t>
            </a: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meus.</a:t>
            </a:r>
          </a:p>
          <a:p>
            <a:pPr mar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PT" altLang="pt-PT" sz="1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Sou fácil de definir</a:t>
            </a: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Vi como um </a:t>
            </a: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danado.</a:t>
            </a:r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Amei as cousas sem sentimentalidade </a:t>
            </a: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nenhuma.</a:t>
            </a:r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Nunca tive um desejo que não pudesse realizar, porque nunca ceguei</a:t>
            </a: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Mesmo ouvir nunca foi para mim senão um acompanhamento de ver</a:t>
            </a:r>
            <a:r>
              <a:rPr lang="pt-PT" altLang="pt-PT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Compreendi que as cousas são reais e todas diferentes umas das outras</a:t>
            </a:r>
            <a:r>
              <a:rPr lang="pt-PT" altLang="pt-PT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Compreendi isto com os olhos, nunca com o pensamento</a:t>
            </a:r>
            <a:r>
              <a:rPr lang="pt-PT" altLang="pt-PT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Compreender isto com o pensamento seria achá-las todas </a:t>
            </a: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iguais.</a:t>
            </a:r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PT" altLang="pt-PT" sz="1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Um dia deu-me o sono como a qualquer criança</a:t>
            </a:r>
            <a:r>
              <a:rPr lang="pt-PT" altLang="pt-PT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Fechei </a:t>
            </a: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os olhos e dormi</a:t>
            </a:r>
            <a:r>
              <a:rPr lang="pt-PT" altLang="pt-PT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pt-P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Além disso, fui o único poeta da natureza</a:t>
            </a:r>
            <a:r>
              <a:rPr lang="pt-PT" altLang="pt-PT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altLang="pt-PT" sz="1500" dirty="0"/>
          </a:p>
          <a:p>
            <a:pPr marL="0" lvl="0"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pt-PT" altLang="pt-PT" sz="1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716" y="954151"/>
            <a:ext cx="5143330" cy="4361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400" b="1" dirty="0"/>
              <a:t>Poema de </a:t>
            </a:r>
            <a:r>
              <a:rPr lang="pt-PT" sz="2400" b="1" dirty="0" smtClean="0"/>
              <a:t>Autoapresentação</a:t>
            </a:r>
            <a:endParaRPr lang="pt-PT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Alberto Caeiro</a:t>
            </a:r>
            <a:endParaRPr lang="pt-PT" dirty="0"/>
          </a:p>
        </p:txBody>
      </p:sp>
      <p:sp>
        <p:nvSpPr>
          <p:cNvPr id="34" name="AutoShape 34"/>
          <p:cNvSpPr>
            <a:spLocks/>
          </p:cNvSpPr>
          <p:nvPr/>
        </p:nvSpPr>
        <p:spPr bwMode="auto">
          <a:xfrm>
            <a:off x="5295446" y="1620272"/>
            <a:ext cx="190049" cy="1029068"/>
          </a:xfrm>
          <a:prstGeom prst="rightBrace">
            <a:avLst>
              <a:gd name="adj1" fmla="val 40476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5564612" y="1828169"/>
            <a:ext cx="2911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define-se como uma pessoa 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simples, com</a:t>
            </a: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uma vida comum</a:t>
            </a: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4524783" y="3239942"/>
            <a:ext cx="2351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destaque do sentido da visão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4525465" y="3523406"/>
            <a:ext cx="17918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recusa do sentimento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6132080" y="3777690"/>
            <a:ext cx="19094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deseja apenas o que vê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091085" y="4071114"/>
            <a:ext cx="30223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 outros</a:t>
            </a: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sentidos completam a visão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6336072" y="4351342"/>
            <a:ext cx="1789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novidade das coisas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5806105" y="4635915"/>
            <a:ext cx="27590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rejeição da mediação do raciocínio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756872" y="4900536"/>
            <a:ext cx="2855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pensamento torna as coisas iguais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4532450" y="5675292"/>
            <a:ext cx="24718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ingenuidade e a simplicidade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3892740" y="6041824"/>
            <a:ext cx="3565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único poeta da natureza, na sua pluralidade</a:t>
            </a:r>
            <a:endParaRPr kumimoji="0" lang="pt-PT" altLang="pt-PT" sz="1400" b="0" i="0" u="none" strike="noStrike" cap="none" normalizeH="0" baseline="0" dirty="0" smtClean="0">
              <a:ln>
                <a:noFill/>
              </a:ln>
              <a:solidFill>
                <a:srgbClr val="920000"/>
              </a:solidFill>
              <a:effectLst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00026" y="6455648"/>
            <a:ext cx="2777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-ExtB" panose="02020500000000000000" pitchFamily="18" charset="-120"/>
                <a:cs typeface="Times New Roman" panose="02020603050405020304" pitchFamily="18" charset="0"/>
              </a:rPr>
              <a:t>Alberto Caeiro, </a:t>
            </a:r>
            <a:r>
              <a:rPr kumimoji="0" lang="pt-PT" altLang="pt-P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-ExtB" panose="02020500000000000000" pitchFamily="18" charset="-120"/>
                <a:cs typeface="Times New Roman" panose="02020603050405020304" pitchFamily="18" charset="0"/>
              </a:rPr>
              <a:t>Poemas </a:t>
            </a:r>
            <a:r>
              <a:rPr kumimoji="0" lang="pt-PT" altLang="pt-P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PMingLiU-ExtB" panose="02020500000000000000" pitchFamily="18" charset="-120"/>
                <a:cs typeface="Times New Roman" panose="02020603050405020304" pitchFamily="18" charset="0"/>
              </a:rPr>
              <a:t>Inconjuntos</a:t>
            </a:r>
            <a:endParaRPr kumimoji="0" lang="pt-PT" alt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PMingLiU-ExtB" panose="02020500000000000000" pitchFamily="18" charset="-12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666029" y="6205571"/>
            <a:ext cx="28803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327564" y="5910270"/>
            <a:ext cx="217426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197030" y="5642836"/>
            <a:ext cx="327863" cy="1372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481485" y="5061981"/>
            <a:ext cx="28803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972522" y="4801225"/>
            <a:ext cx="80657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055590" y="4529172"/>
            <a:ext cx="28803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851598" y="4242005"/>
            <a:ext cx="28803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859155" y="3954839"/>
            <a:ext cx="28803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229879" y="3681525"/>
            <a:ext cx="28803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025283" y="3401916"/>
            <a:ext cx="247654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3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  <p:bldP spid="2" grpId="0" build="p"/>
      <p:bldP spid="34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9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257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PMingLiU-ExtB</vt:lpstr>
      <vt:lpstr>Arial</vt:lpstr>
      <vt:lpstr>Calibri</vt:lpstr>
      <vt:lpstr>Calibri Light</vt:lpstr>
      <vt:lpstr>Times New Roman</vt:lpstr>
      <vt:lpstr>2_Custom Design</vt:lpstr>
      <vt:lpstr>PowerPoint Presentation</vt:lpstr>
      <vt:lpstr>Alberto Caeiro</vt:lpstr>
      <vt:lpstr>Alberto Caeiro</vt:lpstr>
      <vt:lpstr>PowerPoint Presentation</vt:lpstr>
    </vt:vector>
  </TitlesOfParts>
  <Company>Bloco Grafico, Lda.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Veiga Barbosa</dc:creator>
  <cp:lastModifiedBy>Sofia Veiga Barbosa</cp:lastModifiedBy>
  <cp:revision>9</cp:revision>
  <dcterms:created xsi:type="dcterms:W3CDTF">2016-11-18T10:37:42Z</dcterms:created>
  <dcterms:modified xsi:type="dcterms:W3CDTF">2016-11-18T12:13:24Z</dcterms:modified>
</cp:coreProperties>
</file>