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5127892"/>
            <a:ext cx="6912768" cy="51514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32181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49796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400" b="1" dirty="0" smtClean="0">
                <a:solidFill>
                  <a:prstClr val="white"/>
                </a:solidFill>
                <a:latin typeface="Calibri" panose="020F0502020204030204"/>
              </a:rPr>
              <a:t>Bernardo Soares</a:t>
            </a:r>
            <a:endParaRPr lang="pt-PT" sz="5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251520" y="5222852"/>
            <a:ext cx="6552728" cy="29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pt-PT" b="1" i="1" dirty="0" smtClean="0">
                <a:solidFill>
                  <a:prstClr val="white"/>
                </a:solidFill>
              </a:rPr>
              <a:t>Livro do Desassossego</a:t>
            </a:r>
          </a:p>
        </p:txBody>
      </p:sp>
    </p:spTree>
    <p:extLst>
      <p:ext uri="{BB962C8B-B14F-4D97-AF65-F5344CB8AC3E}">
        <p14:creationId xmlns:p14="http://schemas.microsoft.com/office/powerpoint/2010/main" xmlns="" val="410072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11-01-2018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29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5127892"/>
            <a:ext cx="6912768" cy="51514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32181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49796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400" b="1" dirty="0" smtClean="0">
                <a:solidFill>
                  <a:prstClr val="white"/>
                </a:solidFill>
                <a:latin typeface="Calibri" panose="020F0502020204030204"/>
              </a:rPr>
              <a:t>Bernardo Soares</a:t>
            </a:r>
            <a:endParaRPr lang="pt-PT" sz="5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251520" y="5222852"/>
            <a:ext cx="6552728" cy="29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pt-PT" b="1" i="1" dirty="0" smtClean="0">
                <a:solidFill>
                  <a:prstClr val="white"/>
                </a:solidFill>
              </a:rPr>
              <a:t>Livro do Desassossego</a:t>
            </a:r>
          </a:p>
        </p:txBody>
      </p:sp>
    </p:spTree>
    <p:extLst>
      <p:ext uri="{BB962C8B-B14F-4D97-AF65-F5344CB8AC3E}">
        <p14:creationId xmlns:p14="http://schemas.microsoft.com/office/powerpoint/2010/main" xmlns="" val="422106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11-01-2018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4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PT" dirty="0" smtClean="0"/>
              <a:t>Semi-heterónimo de Pessoa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Representação encenada do </a:t>
            </a:r>
            <a:r>
              <a:rPr lang="pt-PT" i="1" dirty="0" smtClean="0"/>
              <a:t>eu-outros</a:t>
            </a:r>
          </a:p>
          <a:p>
            <a:pPr>
              <a:lnSpc>
                <a:spcPct val="100000"/>
              </a:lnSpc>
            </a:pPr>
            <a:r>
              <a:rPr lang="pt-PT" b="1" dirty="0" smtClean="0"/>
              <a:t>Criatura</a:t>
            </a:r>
            <a:r>
              <a:rPr lang="pt-PT" dirty="0" smtClean="0"/>
              <a:t> em relação íntima com o </a:t>
            </a:r>
            <a:r>
              <a:rPr lang="pt-PT" b="1" dirty="0" smtClean="0"/>
              <a:t>Criador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A semelhança nos nomes</a:t>
            </a: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Bernardo Soares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xmlns="" val="12862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dirty="0" smtClean="0"/>
              <a:t>Retrato da cidade de Lisboa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O imaginário urbano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O quotidiano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Deambulação e sonho: o observador acidental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Perceção e transfiguração poética do real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Evocação do real através de imagens e não de factos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Fixação de imagens sugestivas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Visão fragmentária do real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Fusão vida/sonho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smtClean="0"/>
              <a:t>Livro </a:t>
            </a:r>
            <a:r>
              <a:rPr lang="pt-PT" i="1" dirty="0" smtClean="0"/>
              <a:t>do Desassossego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xmlns="" val="2426766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dirty="0" smtClean="0"/>
              <a:t>Prosa poética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Escrita diarística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Caráter fragmentário</a:t>
            </a:r>
          </a:p>
          <a:p>
            <a:pPr>
              <a:lnSpc>
                <a:spcPct val="100000"/>
              </a:lnSpc>
            </a:pPr>
            <a:endParaRPr lang="pt-PT" dirty="0"/>
          </a:p>
          <a:p>
            <a:pPr marL="0" indent="0">
              <a:lnSpc>
                <a:spcPct val="100000"/>
              </a:lnSpc>
              <a:buNone/>
            </a:pPr>
            <a:endParaRPr lang="pt-PT" dirty="0" smtClean="0"/>
          </a:p>
          <a:p>
            <a:pPr>
              <a:lnSpc>
                <a:spcPct val="100000"/>
              </a:lnSpc>
            </a:pPr>
            <a:endParaRPr lang="pt-PT" dirty="0"/>
          </a:p>
          <a:p>
            <a:pPr marL="0" indent="0">
              <a:lnSpc>
                <a:spcPct val="100000"/>
              </a:lnSpc>
              <a:buNone/>
            </a:pPr>
            <a:r>
              <a:rPr lang="pt-PT" sz="2800" dirty="0" smtClean="0"/>
              <a:t>Obra fundadora da ficção portuguesa do século XX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Linguagem e estilo</a:t>
            </a:r>
            <a:endParaRPr lang="pt-PT" dirty="0"/>
          </a:p>
        </p:txBody>
      </p:sp>
      <p:sp>
        <p:nvSpPr>
          <p:cNvPr id="4" name="Seta curvada à esquerda 3"/>
          <p:cNvSpPr/>
          <p:nvPr/>
        </p:nvSpPr>
        <p:spPr>
          <a:xfrm>
            <a:off x="8028384" y="1124744"/>
            <a:ext cx="864096" cy="3600400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90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075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83</Words>
  <Application>Microsoft Office PowerPoint</Application>
  <PresentationFormat>Apresentação no Ecrã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2_Custom Design</vt:lpstr>
      <vt:lpstr>Diapositivo 1</vt:lpstr>
      <vt:lpstr>Bernardo Soares</vt:lpstr>
      <vt:lpstr>Livro do Desassossego</vt:lpstr>
      <vt:lpstr>Linguagem e estilo</vt:lpstr>
      <vt:lpstr>Diapositivo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Bernardo Soares</dc:title>
  <dc:creator>Maria João Sousa Pereira</dc:creator>
  <cp:lastModifiedBy>User</cp:lastModifiedBy>
  <cp:revision>8</cp:revision>
  <dcterms:created xsi:type="dcterms:W3CDTF">2016-10-05T15:23:53Z</dcterms:created>
  <dcterms:modified xsi:type="dcterms:W3CDTF">2018-01-11T22:23:09Z</dcterms:modified>
</cp:coreProperties>
</file>