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17331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696744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000"/>
              </a:lnSpc>
              <a:spcAft>
                <a:spcPts val="0"/>
              </a:spcAft>
            </a:pPr>
            <a:r>
              <a:rPr lang="pt-PT" sz="5000" b="1" dirty="0">
                <a:solidFill>
                  <a:prstClr val="white"/>
                </a:solidFill>
                <a:latin typeface="Calibri" panose="020F0502020204030204"/>
              </a:rPr>
              <a:t>Modernismo português</a:t>
            </a:r>
          </a:p>
        </p:txBody>
      </p:sp>
    </p:spTree>
    <p:extLst>
      <p:ext uri="{BB962C8B-B14F-4D97-AF65-F5344CB8AC3E}">
        <p14:creationId xmlns:p14="http://schemas.microsoft.com/office/powerpoint/2010/main" val="47780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467" y="-2457"/>
            <a:ext cx="5817685" cy="62294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lnSpc>
                <a:spcPts val="5000"/>
              </a:lnSpc>
              <a:spcAft>
                <a:spcPts val="0"/>
              </a:spcAft>
            </a:pPr>
            <a:r>
              <a:rPr lang="en-US" dirty="0" err="1"/>
              <a:t>Modernismo</a:t>
            </a:r>
            <a:r>
              <a:rPr lang="en-US" dirty="0"/>
              <a:t> </a:t>
            </a:r>
            <a:r>
              <a:rPr lang="en-US" dirty="0" err="1"/>
              <a:t>português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23/08/2017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P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22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"/>
          <a:stretch/>
        </p:blipFill>
        <p:spPr>
          <a:xfrm>
            <a:off x="1167836" y="1350296"/>
            <a:ext cx="6848016" cy="4887016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81" y="1336700"/>
            <a:ext cx="6788726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25" y="1970992"/>
            <a:ext cx="4880578" cy="3258967"/>
          </a:xfrm>
          <a:noFill/>
        </p:spPr>
      </p:pic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dirty="0">
                <a:latin typeface="+mn-lt"/>
              </a:rPr>
              <a:t>Palacete Viscondessa de </a:t>
            </a:r>
            <a:r>
              <a:rPr lang="pt-PT" altLang="pt-PT" sz="2000" dirty="0" err="1">
                <a:latin typeface="+mn-lt"/>
              </a:rPr>
              <a:t>Valmour</a:t>
            </a:r>
            <a:r>
              <a:rPr lang="pt-PT" altLang="pt-PT" sz="2000" dirty="0">
                <a:latin typeface="+mn-lt"/>
              </a:rPr>
              <a:t>, Ventura Terra, Lisboa 1906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2468" y="6093296"/>
            <a:ext cx="891402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dirty="0">
                <a:latin typeface="+mn-lt"/>
              </a:rPr>
              <a:t>Casa O’Neill, Raúl Lino, Estoril, 1901-03</a:t>
            </a:r>
          </a:p>
        </p:txBody>
      </p:sp>
      <p:pic>
        <p:nvPicPr>
          <p:cNvPr id="143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26" y="1473928"/>
            <a:ext cx="6480148" cy="4050093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69" y="2237547"/>
            <a:ext cx="5032063" cy="291964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7" y="1217235"/>
            <a:ext cx="3619537" cy="2401196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  <p:pic>
        <p:nvPicPr>
          <p:cNvPr id="16386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901" y="3645024"/>
            <a:ext cx="3326475" cy="2526165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+mn-lt"/>
              </a:rPr>
              <a:t>Edifício do “Diário de Notícias”, Pardal Monteiro, Lisboa, 1936</a:t>
            </a:r>
          </a:p>
        </p:txBody>
      </p:sp>
      <p:pic>
        <p:nvPicPr>
          <p:cNvPr id="1741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98" y="1048668"/>
            <a:ext cx="3709491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122467" y="6165304"/>
            <a:ext cx="891402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dirty="0">
                <a:latin typeface="+mn-lt"/>
              </a:rPr>
              <a:t>Casa de Serralves, José Marques da Silva, Porto, 1931</a:t>
            </a:r>
          </a:p>
        </p:txBody>
      </p:sp>
      <p:pic>
        <p:nvPicPr>
          <p:cNvPr id="1843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8" y="1289292"/>
            <a:ext cx="7367444" cy="427465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22468" y="5881913"/>
            <a:ext cx="89140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dirty="0">
                <a:latin typeface="+mn-lt"/>
              </a:rPr>
              <a:t>Exposição do Mundo Português, </a:t>
            </a:r>
            <a:r>
              <a:rPr lang="pt-PT" altLang="pt-PT" sz="2000" dirty="0" err="1">
                <a:latin typeface="+mn-lt"/>
              </a:rPr>
              <a:t>Cottinelli</a:t>
            </a:r>
            <a:r>
              <a:rPr lang="pt-PT" altLang="pt-PT" sz="2000" dirty="0">
                <a:latin typeface="+mn-lt"/>
              </a:rPr>
              <a:t> Telmo, Praça do Império, </a:t>
            </a:r>
            <a:br>
              <a:rPr lang="pt-PT" altLang="pt-PT" sz="2000" dirty="0">
                <a:latin typeface="+mn-lt"/>
              </a:rPr>
            </a:br>
            <a:r>
              <a:rPr lang="pt-PT" altLang="pt-PT" sz="2000" dirty="0">
                <a:latin typeface="+mn-lt"/>
              </a:rPr>
              <a:t>Belém, Lisboa, 1940</a:t>
            </a:r>
          </a:p>
        </p:txBody>
      </p:sp>
      <p:pic>
        <p:nvPicPr>
          <p:cNvPr id="19459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3"/>
          <a:stretch/>
        </p:blipFill>
        <p:spPr>
          <a:xfrm>
            <a:off x="1067594" y="1250156"/>
            <a:ext cx="7032798" cy="435292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22467" y="6165304"/>
            <a:ext cx="8914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Cabeça Cubo-futurista</a:t>
            </a:r>
            <a:r>
              <a:rPr lang="pt-PT" altLang="pt-PT" sz="2000">
                <a:latin typeface="+mn-lt"/>
              </a:rPr>
              <a:t>, Santa-Rita </a:t>
            </a:r>
            <a:r>
              <a:rPr lang="pt-PT" altLang="pt-PT" sz="2000" dirty="0">
                <a:latin typeface="+mn-lt"/>
              </a:rPr>
              <a:t>Pintor, c.1912</a:t>
            </a:r>
          </a:p>
        </p:txBody>
      </p:sp>
      <p:pic>
        <p:nvPicPr>
          <p:cNvPr id="307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1153741"/>
            <a:ext cx="3267074" cy="4698601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Quadro G</a:t>
            </a:r>
            <a:r>
              <a:rPr lang="pt-PT" altLang="pt-PT" sz="2000" dirty="0">
                <a:latin typeface="+mn-lt"/>
              </a:rPr>
              <a:t>, Amadeo de Souza-Cardoso c.1912</a:t>
            </a:r>
          </a:p>
        </p:txBody>
      </p:sp>
      <p:pic>
        <p:nvPicPr>
          <p:cNvPr id="40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39" y="1048668"/>
            <a:ext cx="2892722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A máscara de Olho Verde</a:t>
            </a:r>
            <a:r>
              <a:rPr lang="pt-PT" altLang="pt-PT" sz="2000" dirty="0">
                <a:latin typeface="+mn-lt"/>
              </a:rPr>
              <a:t>, Amadeo de Souza-Cardoso, c.1915</a:t>
            </a:r>
          </a:p>
        </p:txBody>
      </p:sp>
      <p:pic>
        <p:nvPicPr>
          <p:cNvPr id="512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1" y="976313"/>
            <a:ext cx="3525718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dirty="0">
                <a:latin typeface="+mn-lt"/>
              </a:rPr>
              <a:t>Pintura, </a:t>
            </a:r>
            <a:r>
              <a:rPr lang="pt-PT" altLang="pt-PT" sz="2000" i="1" dirty="0" err="1">
                <a:latin typeface="+mn-lt"/>
              </a:rPr>
              <a:t>Coty</a:t>
            </a:r>
            <a:r>
              <a:rPr lang="pt-PT" altLang="pt-PT" sz="2000" dirty="0">
                <a:latin typeface="+mn-lt"/>
              </a:rPr>
              <a:t>, Amadeo de Souza-Cardoso, c.1917</a:t>
            </a:r>
          </a:p>
        </p:txBody>
      </p:sp>
      <p:pic>
        <p:nvPicPr>
          <p:cNvPr id="614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3" y="976313"/>
            <a:ext cx="2885915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Autorretrato num grupo</a:t>
            </a:r>
            <a:r>
              <a:rPr lang="pt-PT" altLang="pt-PT" sz="2000" dirty="0">
                <a:latin typeface="+mn-lt"/>
              </a:rPr>
              <a:t>, Almada Negreiros, c.1925</a:t>
            </a:r>
          </a:p>
        </p:txBody>
      </p:sp>
      <p:pic>
        <p:nvPicPr>
          <p:cNvPr id="717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66" y="1052736"/>
            <a:ext cx="6710068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22467" y="6165304"/>
            <a:ext cx="8914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O Almoço do Trolha</a:t>
            </a:r>
            <a:r>
              <a:rPr lang="pt-PT" altLang="pt-PT" sz="2000" dirty="0">
                <a:latin typeface="+mn-lt"/>
              </a:rPr>
              <a:t>,</a:t>
            </a:r>
            <a:r>
              <a:rPr lang="pt-PT" altLang="pt-PT" sz="2000" b="1" dirty="0">
                <a:latin typeface="+mn-lt"/>
              </a:rPr>
              <a:t> </a:t>
            </a:r>
            <a:r>
              <a:rPr lang="pt-PT" altLang="pt-PT" sz="2000" dirty="0">
                <a:latin typeface="+mn-lt"/>
              </a:rPr>
              <a:t>Júlio Pomar, 1946-1950</a:t>
            </a:r>
          </a:p>
        </p:txBody>
      </p:sp>
      <p:pic>
        <p:nvPicPr>
          <p:cNvPr id="819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1" y="1124744"/>
            <a:ext cx="5823718" cy="49006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22468" y="6165304"/>
            <a:ext cx="891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i="1" dirty="0">
                <a:latin typeface="+mn-lt"/>
              </a:rPr>
              <a:t>Padrão de Descobrimentos</a:t>
            </a:r>
            <a:r>
              <a:rPr lang="pt-PT" altLang="pt-PT" sz="2000" dirty="0">
                <a:latin typeface="+mn-lt"/>
              </a:rPr>
              <a:t>, Leopoldo de Almeida, </a:t>
            </a:r>
            <a:r>
              <a:rPr lang="pt-PT" altLang="pt-PT" sz="2000" dirty="0" err="1">
                <a:latin typeface="+mn-lt"/>
              </a:rPr>
              <a:t>Cottinelli</a:t>
            </a:r>
            <a:r>
              <a:rPr lang="pt-PT" altLang="pt-PT" sz="2000" dirty="0">
                <a:latin typeface="+mn-lt"/>
              </a:rPr>
              <a:t> Telmo, 1940</a:t>
            </a:r>
          </a:p>
        </p:txBody>
      </p:sp>
      <p:pic>
        <p:nvPicPr>
          <p:cNvPr id="921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1" y="1322460"/>
            <a:ext cx="5922818" cy="420831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1" y="1668489"/>
            <a:ext cx="4421505" cy="3164205"/>
          </a:xfrm>
          <a:noFill/>
        </p:spPr>
      </p:pic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prstClr val="white"/>
                </a:solidFill>
              </a:rPr>
              <a:t>Modernismo português</a:t>
            </a:r>
            <a:endParaRPr lang="pt-PT" altLang="pt-PT" dirty="0"/>
          </a:p>
        </p:txBody>
      </p:sp>
      <p:pic>
        <p:nvPicPr>
          <p:cNvPr id="10244" name="Picture 1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/>
          <a:stretch/>
        </p:blipFill>
        <p:spPr>
          <a:xfrm>
            <a:off x="4628261" y="1668490"/>
            <a:ext cx="4359373" cy="316420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22467" y="5877272"/>
            <a:ext cx="8914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altLang="pt-PT" sz="2000" i="1" dirty="0">
                <a:latin typeface="+mn-lt"/>
              </a:rPr>
              <a:t>Tríptico da Gare Marítima da Rocha do Conde de Óbidos</a:t>
            </a:r>
            <a:r>
              <a:rPr lang="pt-PT" altLang="pt-PT" sz="2000" dirty="0">
                <a:latin typeface="+mn-lt"/>
              </a:rPr>
              <a:t>, Almada Negreiros, </a:t>
            </a:r>
            <a:br>
              <a:rPr lang="pt-PT" altLang="pt-PT" sz="2000" dirty="0">
                <a:latin typeface="+mn-lt"/>
              </a:rPr>
            </a:br>
            <a:r>
              <a:rPr lang="pt-PT" altLang="pt-PT" sz="2000" dirty="0">
                <a:latin typeface="+mn-lt"/>
              </a:rPr>
              <a:t>Lisboa, 1946-49</a:t>
            </a:r>
            <a:endParaRPr lang="pt-PT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3559fdcecbfff527d461e27bb5566bc1e236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177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2_Custom Design</vt:lpstr>
      <vt:lpstr>PowerPoint Presentation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Modernismo português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Modernismo português</dc:title>
  <dc:creator>Alexandra Sousa</dc:creator>
  <cp:lastModifiedBy>Daniel Carvalho</cp:lastModifiedBy>
  <cp:revision>16</cp:revision>
  <dcterms:created xsi:type="dcterms:W3CDTF">2008-04-29T19:02:36Z</dcterms:created>
  <dcterms:modified xsi:type="dcterms:W3CDTF">2017-08-23T10:45:58Z</dcterms:modified>
</cp:coreProperties>
</file>