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1" r:id="rId2"/>
    <p:sldMasterId id="2147483998" r:id="rId3"/>
  </p:sldMasterIdLst>
  <p:notesMasterIdLst>
    <p:notesMasterId r:id="rId24"/>
  </p:notesMasterIdLst>
  <p:sldIdLst>
    <p:sldId id="256" r:id="rId4"/>
    <p:sldId id="266" r:id="rId5"/>
    <p:sldId id="290" r:id="rId6"/>
    <p:sldId id="291" r:id="rId7"/>
    <p:sldId id="286" r:id="rId8"/>
    <p:sldId id="284" r:id="rId9"/>
    <p:sldId id="263" r:id="rId10"/>
    <p:sldId id="269" r:id="rId11"/>
    <p:sldId id="295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2" r:id="rId20"/>
    <p:sldId id="303" r:id="rId21"/>
    <p:sldId id="301" r:id="rId22"/>
    <p:sldId id="304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784BB-2BD8-4579-904E-4C19563925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C14F206-D83E-45D0-9862-287BFF232556}">
      <dgm:prSet phldrT="[Texto]"/>
      <dgm:spPr/>
      <dgm:t>
        <a:bodyPr/>
        <a:lstStyle/>
        <a:p>
          <a:r>
            <a:rPr lang="pt-PT" dirty="0" smtClean="0"/>
            <a:t>Relações entre palavras </a:t>
          </a:r>
          <a:endParaRPr lang="pt-PT" dirty="0"/>
        </a:p>
      </dgm:t>
    </dgm:pt>
    <dgm:pt modelId="{B590DBB7-F6B9-47F2-93CC-67532B05C287}" type="parTrans" cxnId="{415283EE-168D-44F1-B72D-5D06F366CE0D}">
      <dgm:prSet/>
      <dgm:spPr/>
      <dgm:t>
        <a:bodyPr/>
        <a:lstStyle/>
        <a:p>
          <a:endParaRPr lang="pt-PT"/>
        </a:p>
      </dgm:t>
    </dgm:pt>
    <dgm:pt modelId="{12A6020A-ADB5-449D-A5FA-244BE6D5E479}" type="sibTrans" cxnId="{415283EE-168D-44F1-B72D-5D06F366CE0D}">
      <dgm:prSet/>
      <dgm:spPr/>
      <dgm:t>
        <a:bodyPr/>
        <a:lstStyle/>
        <a:p>
          <a:endParaRPr lang="pt-PT"/>
        </a:p>
      </dgm:t>
    </dgm:pt>
    <dgm:pt modelId="{5DCC2385-2261-4F5E-92C6-BC4294FB7937}">
      <dgm:prSet phldrT="[Texto]"/>
      <dgm:spPr/>
      <dgm:t>
        <a:bodyPr/>
        <a:lstStyle/>
        <a:p>
          <a:r>
            <a:rPr lang="pt-PT" dirty="0" smtClean="0"/>
            <a:t>Relações semânticas</a:t>
          </a:r>
          <a:endParaRPr lang="pt-PT" dirty="0"/>
        </a:p>
      </dgm:t>
    </dgm:pt>
    <dgm:pt modelId="{68042F80-E082-4C96-A8DC-EF4DB8763D93}" type="parTrans" cxnId="{34B3EEDA-761F-481C-8CF9-4270FB215426}">
      <dgm:prSet/>
      <dgm:spPr/>
      <dgm:t>
        <a:bodyPr/>
        <a:lstStyle/>
        <a:p>
          <a:endParaRPr lang="pt-PT"/>
        </a:p>
      </dgm:t>
    </dgm:pt>
    <dgm:pt modelId="{E726CE9C-569D-47F0-865D-E0180CC55368}" type="sibTrans" cxnId="{34B3EEDA-761F-481C-8CF9-4270FB215426}">
      <dgm:prSet/>
      <dgm:spPr/>
      <dgm:t>
        <a:bodyPr/>
        <a:lstStyle/>
        <a:p>
          <a:endParaRPr lang="pt-PT"/>
        </a:p>
      </dgm:t>
    </dgm:pt>
    <dgm:pt modelId="{7D92B88E-915D-4021-9756-AEAD8B99C38A}">
      <dgm:prSet phldrT="[Texto]"/>
      <dgm:spPr/>
      <dgm:t>
        <a:bodyPr/>
        <a:lstStyle/>
        <a:p>
          <a:r>
            <a:rPr lang="pt-PT" dirty="0" smtClean="0"/>
            <a:t>Hierarquia </a:t>
          </a:r>
          <a:endParaRPr lang="pt-PT" dirty="0"/>
        </a:p>
      </dgm:t>
    </dgm:pt>
    <dgm:pt modelId="{BD2ABF92-6B73-462D-AA28-C922B5B27B69}" type="parTrans" cxnId="{6054730E-1E8E-4960-810E-6F6D696806B5}">
      <dgm:prSet/>
      <dgm:spPr/>
      <dgm:t>
        <a:bodyPr/>
        <a:lstStyle/>
        <a:p>
          <a:endParaRPr lang="pt-PT"/>
        </a:p>
      </dgm:t>
    </dgm:pt>
    <dgm:pt modelId="{A2D059A8-0DDB-4100-A7BB-79A53D128044}" type="sibTrans" cxnId="{6054730E-1E8E-4960-810E-6F6D696806B5}">
      <dgm:prSet/>
      <dgm:spPr/>
      <dgm:t>
        <a:bodyPr/>
        <a:lstStyle/>
        <a:p>
          <a:endParaRPr lang="pt-PT"/>
        </a:p>
      </dgm:t>
    </dgm:pt>
    <dgm:pt modelId="{5C92040E-3300-406D-845B-A88315BDCCDD}">
      <dgm:prSet phldrT="[Texto]"/>
      <dgm:spPr/>
      <dgm:t>
        <a:bodyPr/>
        <a:lstStyle/>
        <a:p>
          <a:r>
            <a:rPr lang="pt-PT" dirty="0" smtClean="0"/>
            <a:t>Relações fonéticas e gráficas </a:t>
          </a:r>
          <a:endParaRPr lang="pt-PT" dirty="0"/>
        </a:p>
      </dgm:t>
    </dgm:pt>
    <dgm:pt modelId="{C82CFCD1-0043-47F0-B237-5E78B2C9AFDD}" type="parTrans" cxnId="{1FB25132-1DF4-4C8A-952B-E05F0FA574E4}">
      <dgm:prSet/>
      <dgm:spPr/>
      <dgm:t>
        <a:bodyPr/>
        <a:lstStyle/>
        <a:p>
          <a:endParaRPr lang="pt-PT"/>
        </a:p>
      </dgm:t>
    </dgm:pt>
    <dgm:pt modelId="{B2D11974-9DA5-4179-AC28-79393F2EA358}" type="sibTrans" cxnId="{1FB25132-1DF4-4C8A-952B-E05F0FA574E4}">
      <dgm:prSet/>
      <dgm:spPr/>
      <dgm:t>
        <a:bodyPr/>
        <a:lstStyle/>
        <a:p>
          <a:endParaRPr lang="pt-PT"/>
        </a:p>
      </dgm:t>
    </dgm:pt>
    <dgm:pt modelId="{217126B4-96B3-481E-B118-D8046A7E40B2}">
      <dgm:prSet phldrT="[Texto]"/>
      <dgm:spPr/>
      <dgm:t>
        <a:bodyPr/>
        <a:lstStyle/>
        <a:p>
          <a:r>
            <a:rPr lang="pt-PT" dirty="0" smtClean="0"/>
            <a:t>Homonímia </a:t>
          </a:r>
          <a:endParaRPr lang="pt-PT" dirty="0"/>
        </a:p>
      </dgm:t>
    </dgm:pt>
    <dgm:pt modelId="{67B43184-3D8E-4995-9EE6-EACF4DE68DDE}" type="parTrans" cxnId="{74CF43E3-DA0E-4362-918E-7E1492808C83}">
      <dgm:prSet/>
      <dgm:spPr/>
      <dgm:t>
        <a:bodyPr/>
        <a:lstStyle/>
        <a:p>
          <a:endParaRPr lang="pt-PT"/>
        </a:p>
      </dgm:t>
    </dgm:pt>
    <dgm:pt modelId="{890767B5-1A91-499C-83F3-76BB5C879523}" type="sibTrans" cxnId="{74CF43E3-DA0E-4362-918E-7E1492808C83}">
      <dgm:prSet/>
      <dgm:spPr/>
      <dgm:t>
        <a:bodyPr/>
        <a:lstStyle/>
        <a:p>
          <a:endParaRPr lang="pt-PT"/>
        </a:p>
      </dgm:t>
    </dgm:pt>
    <dgm:pt modelId="{14616EBE-4955-49B1-A72C-01D12DE6FBBC}">
      <dgm:prSet/>
      <dgm:spPr/>
      <dgm:t>
        <a:bodyPr/>
        <a:lstStyle/>
        <a:p>
          <a:r>
            <a:rPr lang="pt-PT" dirty="0" smtClean="0"/>
            <a:t>Equivalência</a:t>
          </a:r>
          <a:endParaRPr lang="pt-PT" dirty="0"/>
        </a:p>
      </dgm:t>
    </dgm:pt>
    <dgm:pt modelId="{3A2D243C-4FE7-40B2-AF24-BAD1784F829F}" type="parTrans" cxnId="{D0630C83-C722-4317-8289-B90CBE73ED6F}">
      <dgm:prSet/>
      <dgm:spPr/>
      <dgm:t>
        <a:bodyPr/>
        <a:lstStyle/>
        <a:p>
          <a:endParaRPr lang="pt-PT"/>
        </a:p>
      </dgm:t>
    </dgm:pt>
    <dgm:pt modelId="{0F9A63A1-AC9B-40BF-9A81-E8CC7A7C1FE3}" type="sibTrans" cxnId="{D0630C83-C722-4317-8289-B90CBE73ED6F}">
      <dgm:prSet/>
      <dgm:spPr/>
      <dgm:t>
        <a:bodyPr/>
        <a:lstStyle/>
        <a:p>
          <a:endParaRPr lang="pt-PT"/>
        </a:p>
      </dgm:t>
    </dgm:pt>
    <dgm:pt modelId="{F0AB4FDB-04A7-4D97-8A7C-4197E4ACBEEF}">
      <dgm:prSet/>
      <dgm:spPr/>
      <dgm:t>
        <a:bodyPr/>
        <a:lstStyle/>
        <a:p>
          <a:r>
            <a:rPr lang="pt-PT" dirty="0" smtClean="0"/>
            <a:t>Oposição</a:t>
          </a:r>
          <a:endParaRPr lang="pt-PT" dirty="0"/>
        </a:p>
      </dgm:t>
    </dgm:pt>
    <dgm:pt modelId="{6ECAEC06-AADA-4BAF-B9EC-D83C7D2F3DDB}" type="parTrans" cxnId="{4844987C-D715-45E5-9AD1-0174866091D4}">
      <dgm:prSet/>
      <dgm:spPr/>
      <dgm:t>
        <a:bodyPr/>
        <a:lstStyle/>
        <a:p>
          <a:endParaRPr lang="pt-PT"/>
        </a:p>
      </dgm:t>
    </dgm:pt>
    <dgm:pt modelId="{324F062B-6D0F-425C-A9EB-F18790D76E50}" type="sibTrans" cxnId="{4844987C-D715-45E5-9AD1-0174866091D4}">
      <dgm:prSet/>
      <dgm:spPr/>
      <dgm:t>
        <a:bodyPr/>
        <a:lstStyle/>
        <a:p>
          <a:endParaRPr lang="pt-PT"/>
        </a:p>
      </dgm:t>
    </dgm:pt>
    <dgm:pt modelId="{717CB89E-70EF-4B1B-9E07-7C3F8F2C053D}">
      <dgm:prSet/>
      <dgm:spPr/>
      <dgm:t>
        <a:bodyPr/>
        <a:lstStyle/>
        <a:p>
          <a:r>
            <a:rPr lang="pt-PT" dirty="0" smtClean="0"/>
            <a:t>Homofonia</a:t>
          </a:r>
        </a:p>
      </dgm:t>
    </dgm:pt>
    <dgm:pt modelId="{1856067A-FCD3-43B3-8B8A-BABA94DA5C56}" type="parTrans" cxnId="{C1020A1A-B2CB-4EEA-86F0-4CFA3AAE0EF3}">
      <dgm:prSet/>
      <dgm:spPr/>
      <dgm:t>
        <a:bodyPr/>
        <a:lstStyle/>
        <a:p>
          <a:endParaRPr lang="pt-PT"/>
        </a:p>
      </dgm:t>
    </dgm:pt>
    <dgm:pt modelId="{BE6D4CE6-6A79-429E-B41A-8931EE8D1066}" type="sibTrans" cxnId="{C1020A1A-B2CB-4EEA-86F0-4CFA3AAE0EF3}">
      <dgm:prSet/>
      <dgm:spPr/>
      <dgm:t>
        <a:bodyPr/>
        <a:lstStyle/>
        <a:p>
          <a:endParaRPr lang="pt-PT"/>
        </a:p>
      </dgm:t>
    </dgm:pt>
    <dgm:pt modelId="{B29A0889-AC7E-43DD-B0C6-C05315618DCC}">
      <dgm:prSet/>
      <dgm:spPr/>
      <dgm:t>
        <a:bodyPr/>
        <a:lstStyle/>
        <a:p>
          <a:r>
            <a:rPr lang="pt-PT" dirty="0" smtClean="0"/>
            <a:t>Homografia</a:t>
          </a:r>
          <a:endParaRPr lang="pt-PT" dirty="0"/>
        </a:p>
      </dgm:t>
    </dgm:pt>
    <dgm:pt modelId="{6C0ABB28-AA22-4B9E-A7B3-20C3BC0930AC}" type="parTrans" cxnId="{884187FA-48AC-4C4C-99D1-281E2CA050DC}">
      <dgm:prSet/>
      <dgm:spPr/>
      <dgm:t>
        <a:bodyPr/>
        <a:lstStyle/>
        <a:p>
          <a:endParaRPr lang="pt-PT"/>
        </a:p>
      </dgm:t>
    </dgm:pt>
    <dgm:pt modelId="{0BFDFFA6-171D-4505-B00B-2EC6A90E3438}" type="sibTrans" cxnId="{884187FA-48AC-4C4C-99D1-281E2CA050DC}">
      <dgm:prSet/>
      <dgm:spPr/>
      <dgm:t>
        <a:bodyPr/>
        <a:lstStyle/>
        <a:p>
          <a:endParaRPr lang="pt-PT"/>
        </a:p>
      </dgm:t>
    </dgm:pt>
    <dgm:pt modelId="{A0304978-08F4-463D-A88F-7CABDD028DDF}">
      <dgm:prSet/>
      <dgm:spPr/>
      <dgm:t>
        <a:bodyPr/>
        <a:lstStyle/>
        <a:p>
          <a:r>
            <a:rPr lang="pt-PT" dirty="0" smtClean="0"/>
            <a:t>Paronímia </a:t>
          </a:r>
          <a:endParaRPr lang="pt-PT" dirty="0"/>
        </a:p>
      </dgm:t>
    </dgm:pt>
    <dgm:pt modelId="{F446AA34-73D8-4738-A2AA-0F905B199765}" type="parTrans" cxnId="{3341FD1C-AF4A-4FBE-AA6E-CC07030C30A2}">
      <dgm:prSet/>
      <dgm:spPr/>
      <dgm:t>
        <a:bodyPr/>
        <a:lstStyle/>
        <a:p>
          <a:endParaRPr lang="pt-PT"/>
        </a:p>
      </dgm:t>
    </dgm:pt>
    <dgm:pt modelId="{3ED499CE-8CD6-43C3-A6B0-6B45235FD03E}" type="sibTrans" cxnId="{3341FD1C-AF4A-4FBE-AA6E-CC07030C30A2}">
      <dgm:prSet/>
      <dgm:spPr/>
      <dgm:t>
        <a:bodyPr/>
        <a:lstStyle/>
        <a:p>
          <a:endParaRPr lang="pt-PT"/>
        </a:p>
      </dgm:t>
    </dgm:pt>
    <dgm:pt modelId="{4EE90EF4-F6B7-4F0F-B591-0565DD34688E}">
      <dgm:prSet phldrT="[Texto]"/>
      <dgm:spPr/>
      <dgm:t>
        <a:bodyPr/>
        <a:lstStyle/>
        <a:p>
          <a:r>
            <a:rPr lang="pt-PT" dirty="0" smtClean="0"/>
            <a:t>Parte-Todo</a:t>
          </a:r>
          <a:endParaRPr lang="pt-PT" dirty="0"/>
        </a:p>
      </dgm:t>
    </dgm:pt>
    <dgm:pt modelId="{38E843A0-403C-4A99-9364-A44B766797BF}" type="parTrans" cxnId="{FEBEB474-3E40-4876-BA75-E1B1B808836D}">
      <dgm:prSet/>
      <dgm:spPr/>
      <dgm:t>
        <a:bodyPr/>
        <a:lstStyle/>
        <a:p>
          <a:endParaRPr lang="pt-PT"/>
        </a:p>
      </dgm:t>
    </dgm:pt>
    <dgm:pt modelId="{8EDEBE4A-D7B5-479E-837C-9F2EB6718817}" type="sibTrans" cxnId="{FEBEB474-3E40-4876-BA75-E1B1B808836D}">
      <dgm:prSet/>
      <dgm:spPr/>
      <dgm:t>
        <a:bodyPr/>
        <a:lstStyle/>
        <a:p>
          <a:endParaRPr lang="pt-PT"/>
        </a:p>
      </dgm:t>
    </dgm:pt>
    <dgm:pt modelId="{319B300F-1ED0-475E-8F70-710F0B3A66A8}" type="pres">
      <dgm:prSet presAssocID="{1D5784BB-2BD8-4579-904E-4C19563925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7D10C8F-C2DE-4179-B005-B7D70084AF69}" type="pres">
      <dgm:prSet presAssocID="{4C14F206-D83E-45D0-9862-287BFF232556}" presName="root1" presStyleCnt="0"/>
      <dgm:spPr/>
    </dgm:pt>
    <dgm:pt modelId="{FEACC5C3-89FA-4EF1-B02D-90AD78AE4C47}" type="pres">
      <dgm:prSet presAssocID="{4C14F206-D83E-45D0-9862-287BFF232556}" presName="LevelOneTextNode" presStyleLbl="node0" presStyleIdx="0" presStyleCnt="1" custScaleX="153794" custScaleY="142078" custLinFactNeighborX="-99966" custLinFactNeighborY="442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E6DAECE-6316-42AD-A137-E0A331896AB7}" type="pres">
      <dgm:prSet presAssocID="{4C14F206-D83E-45D0-9862-287BFF232556}" presName="level2hierChild" presStyleCnt="0"/>
      <dgm:spPr/>
    </dgm:pt>
    <dgm:pt modelId="{858B1C29-0B32-4D42-831D-F20E48F5F2A0}" type="pres">
      <dgm:prSet presAssocID="{68042F80-E082-4C96-A8DC-EF4DB8763D9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BEE2EA24-D9B6-4606-B802-5BE3D1ACBD03}" type="pres">
      <dgm:prSet presAssocID="{68042F80-E082-4C96-A8DC-EF4DB8763D9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2BB5E413-DCF1-465B-92CA-D751BD4C7049}" type="pres">
      <dgm:prSet presAssocID="{5DCC2385-2261-4F5E-92C6-BC4294FB7937}" presName="root2" presStyleCnt="0"/>
      <dgm:spPr/>
    </dgm:pt>
    <dgm:pt modelId="{A12D78B3-8F23-4D4A-9CA7-97677CA1AF2D}" type="pres">
      <dgm:prSet presAssocID="{5DCC2385-2261-4F5E-92C6-BC4294FB7937}" presName="LevelTwoTextNode" presStyleLbl="node2" presStyleIdx="0" presStyleCnt="2" custScaleX="140344" custScaleY="142079" custLinFactNeighborX="-79664" custLinFactNeighborY="410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657E4C9-A4FB-476E-825C-8E285DDB5DAF}" type="pres">
      <dgm:prSet presAssocID="{5DCC2385-2261-4F5E-92C6-BC4294FB7937}" presName="level3hierChild" presStyleCnt="0"/>
      <dgm:spPr/>
    </dgm:pt>
    <dgm:pt modelId="{EF2BE72F-2F7C-4A94-92EC-5B740548ABEB}" type="pres">
      <dgm:prSet presAssocID="{BD2ABF92-6B73-462D-AA28-C922B5B27B69}" presName="conn2-1" presStyleLbl="parChTrans1D3" presStyleIdx="0" presStyleCnt="8"/>
      <dgm:spPr/>
      <dgm:t>
        <a:bodyPr/>
        <a:lstStyle/>
        <a:p>
          <a:endParaRPr lang="pt-PT"/>
        </a:p>
      </dgm:t>
    </dgm:pt>
    <dgm:pt modelId="{6B749092-5296-45C2-81C7-7A6A82CD091E}" type="pres">
      <dgm:prSet presAssocID="{BD2ABF92-6B73-462D-AA28-C922B5B27B69}" presName="connTx" presStyleLbl="parChTrans1D3" presStyleIdx="0" presStyleCnt="8"/>
      <dgm:spPr/>
      <dgm:t>
        <a:bodyPr/>
        <a:lstStyle/>
        <a:p>
          <a:endParaRPr lang="pt-PT"/>
        </a:p>
      </dgm:t>
    </dgm:pt>
    <dgm:pt modelId="{BD543E7E-26F5-4499-9893-D1E1035705D1}" type="pres">
      <dgm:prSet presAssocID="{7D92B88E-915D-4021-9756-AEAD8B99C38A}" presName="root2" presStyleCnt="0"/>
      <dgm:spPr/>
    </dgm:pt>
    <dgm:pt modelId="{5E354D23-9361-4A25-9EFA-0BE80A7EC3A9}" type="pres">
      <dgm:prSet presAssocID="{7D92B88E-915D-4021-9756-AEAD8B99C38A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C1F8E17-4827-4F3A-A787-30F6A989729D}" type="pres">
      <dgm:prSet presAssocID="{7D92B88E-915D-4021-9756-AEAD8B99C38A}" presName="level3hierChild" presStyleCnt="0"/>
      <dgm:spPr/>
    </dgm:pt>
    <dgm:pt modelId="{CB01239A-C85C-4801-BF75-4F559C682F63}" type="pres">
      <dgm:prSet presAssocID="{38E843A0-403C-4A99-9364-A44B766797BF}" presName="conn2-1" presStyleLbl="parChTrans1D3" presStyleIdx="1" presStyleCnt="8"/>
      <dgm:spPr/>
      <dgm:t>
        <a:bodyPr/>
        <a:lstStyle/>
        <a:p>
          <a:endParaRPr lang="pt-PT"/>
        </a:p>
      </dgm:t>
    </dgm:pt>
    <dgm:pt modelId="{F30EE0CD-E3DA-4FFE-8803-3CAB8AFA5CA2}" type="pres">
      <dgm:prSet presAssocID="{38E843A0-403C-4A99-9364-A44B766797BF}" presName="connTx" presStyleLbl="parChTrans1D3" presStyleIdx="1" presStyleCnt="8"/>
      <dgm:spPr/>
      <dgm:t>
        <a:bodyPr/>
        <a:lstStyle/>
        <a:p>
          <a:endParaRPr lang="pt-PT"/>
        </a:p>
      </dgm:t>
    </dgm:pt>
    <dgm:pt modelId="{D5896853-6A52-49CD-8F39-90E81DB00F92}" type="pres">
      <dgm:prSet presAssocID="{4EE90EF4-F6B7-4F0F-B591-0565DD34688E}" presName="root2" presStyleCnt="0"/>
      <dgm:spPr/>
    </dgm:pt>
    <dgm:pt modelId="{3B2ED626-2AF1-472D-84BA-FCBF699FDF97}" type="pres">
      <dgm:prSet presAssocID="{4EE90EF4-F6B7-4F0F-B591-0565DD34688E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BEF36B1-D15F-4AA1-A06F-0BCE3C52D7F2}" type="pres">
      <dgm:prSet presAssocID="{4EE90EF4-F6B7-4F0F-B591-0565DD34688E}" presName="level3hierChild" presStyleCnt="0"/>
      <dgm:spPr/>
    </dgm:pt>
    <dgm:pt modelId="{46898FB0-0E0F-45BA-8FF5-68C2CC952244}" type="pres">
      <dgm:prSet presAssocID="{3A2D243C-4FE7-40B2-AF24-BAD1784F829F}" presName="conn2-1" presStyleLbl="parChTrans1D3" presStyleIdx="2" presStyleCnt="8"/>
      <dgm:spPr/>
      <dgm:t>
        <a:bodyPr/>
        <a:lstStyle/>
        <a:p>
          <a:endParaRPr lang="pt-PT"/>
        </a:p>
      </dgm:t>
    </dgm:pt>
    <dgm:pt modelId="{9BB58E0F-F64D-4AE9-83B7-B6D0AE5E4234}" type="pres">
      <dgm:prSet presAssocID="{3A2D243C-4FE7-40B2-AF24-BAD1784F829F}" presName="connTx" presStyleLbl="parChTrans1D3" presStyleIdx="2" presStyleCnt="8"/>
      <dgm:spPr/>
      <dgm:t>
        <a:bodyPr/>
        <a:lstStyle/>
        <a:p>
          <a:endParaRPr lang="pt-PT"/>
        </a:p>
      </dgm:t>
    </dgm:pt>
    <dgm:pt modelId="{481176BD-81A8-440F-982A-826E35219502}" type="pres">
      <dgm:prSet presAssocID="{14616EBE-4955-49B1-A72C-01D12DE6FBBC}" presName="root2" presStyleCnt="0"/>
      <dgm:spPr/>
    </dgm:pt>
    <dgm:pt modelId="{40B440C8-C715-48DF-8D16-CFD178875CB5}" type="pres">
      <dgm:prSet presAssocID="{14616EBE-4955-49B1-A72C-01D12DE6FBBC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91BA0D-D145-4944-8929-7781E9780B32}" type="pres">
      <dgm:prSet presAssocID="{14616EBE-4955-49B1-A72C-01D12DE6FBBC}" presName="level3hierChild" presStyleCnt="0"/>
      <dgm:spPr/>
    </dgm:pt>
    <dgm:pt modelId="{670F81B4-827B-456F-8FF7-A754F271620E}" type="pres">
      <dgm:prSet presAssocID="{6ECAEC06-AADA-4BAF-B9EC-D83C7D2F3DDB}" presName="conn2-1" presStyleLbl="parChTrans1D3" presStyleIdx="3" presStyleCnt="8"/>
      <dgm:spPr/>
      <dgm:t>
        <a:bodyPr/>
        <a:lstStyle/>
        <a:p>
          <a:endParaRPr lang="pt-PT"/>
        </a:p>
      </dgm:t>
    </dgm:pt>
    <dgm:pt modelId="{6483BEFC-36D6-4F61-A012-7364999DBB50}" type="pres">
      <dgm:prSet presAssocID="{6ECAEC06-AADA-4BAF-B9EC-D83C7D2F3DDB}" presName="connTx" presStyleLbl="parChTrans1D3" presStyleIdx="3" presStyleCnt="8"/>
      <dgm:spPr/>
      <dgm:t>
        <a:bodyPr/>
        <a:lstStyle/>
        <a:p>
          <a:endParaRPr lang="pt-PT"/>
        </a:p>
      </dgm:t>
    </dgm:pt>
    <dgm:pt modelId="{017C83ED-F5BA-49E4-8126-86BB5E2EEDF8}" type="pres">
      <dgm:prSet presAssocID="{F0AB4FDB-04A7-4D97-8A7C-4197E4ACBEEF}" presName="root2" presStyleCnt="0"/>
      <dgm:spPr/>
    </dgm:pt>
    <dgm:pt modelId="{5BB1DB87-B6D7-4950-8E6B-70AE68971724}" type="pres">
      <dgm:prSet presAssocID="{F0AB4FDB-04A7-4D97-8A7C-4197E4ACBEEF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01BF789-0987-4C35-A51D-57387467BDA4}" type="pres">
      <dgm:prSet presAssocID="{F0AB4FDB-04A7-4D97-8A7C-4197E4ACBEEF}" presName="level3hierChild" presStyleCnt="0"/>
      <dgm:spPr/>
    </dgm:pt>
    <dgm:pt modelId="{22132634-E053-4100-9ED4-77ACD739DA20}" type="pres">
      <dgm:prSet presAssocID="{C82CFCD1-0043-47F0-B237-5E78B2C9AFDD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FC58269F-3F6B-435C-B105-003BB2D23942}" type="pres">
      <dgm:prSet presAssocID="{C82CFCD1-0043-47F0-B237-5E78B2C9AFDD}" presName="connTx" presStyleLbl="parChTrans1D2" presStyleIdx="1" presStyleCnt="2"/>
      <dgm:spPr/>
      <dgm:t>
        <a:bodyPr/>
        <a:lstStyle/>
        <a:p>
          <a:endParaRPr lang="pt-PT"/>
        </a:p>
      </dgm:t>
    </dgm:pt>
    <dgm:pt modelId="{4DD732E5-BC51-423A-89BD-810B00FE65AF}" type="pres">
      <dgm:prSet presAssocID="{5C92040E-3300-406D-845B-A88315BDCCDD}" presName="root2" presStyleCnt="0"/>
      <dgm:spPr/>
    </dgm:pt>
    <dgm:pt modelId="{DBEC8462-C293-4701-AEF0-3F3D1C833543}" type="pres">
      <dgm:prSet presAssocID="{5C92040E-3300-406D-845B-A88315BDCCDD}" presName="LevelTwoTextNode" presStyleLbl="node2" presStyleIdx="1" presStyleCnt="2" custScaleX="140348" custScaleY="142077" custLinFactNeighborX="-71856" custLinFactNeighborY="305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CC0EE0F-21BD-41B2-AB7D-D8D5E230BB9B}" type="pres">
      <dgm:prSet presAssocID="{5C92040E-3300-406D-845B-A88315BDCCDD}" presName="level3hierChild" presStyleCnt="0"/>
      <dgm:spPr/>
    </dgm:pt>
    <dgm:pt modelId="{DE32AB75-B39C-4C26-AF86-2A00E8D5C1F6}" type="pres">
      <dgm:prSet presAssocID="{67B43184-3D8E-4995-9EE6-EACF4DE68DDE}" presName="conn2-1" presStyleLbl="parChTrans1D3" presStyleIdx="4" presStyleCnt="8"/>
      <dgm:spPr/>
      <dgm:t>
        <a:bodyPr/>
        <a:lstStyle/>
        <a:p>
          <a:endParaRPr lang="pt-PT"/>
        </a:p>
      </dgm:t>
    </dgm:pt>
    <dgm:pt modelId="{93D2D91B-C523-481D-8E6B-4527E722B965}" type="pres">
      <dgm:prSet presAssocID="{67B43184-3D8E-4995-9EE6-EACF4DE68DDE}" presName="connTx" presStyleLbl="parChTrans1D3" presStyleIdx="4" presStyleCnt="8"/>
      <dgm:spPr/>
      <dgm:t>
        <a:bodyPr/>
        <a:lstStyle/>
        <a:p>
          <a:endParaRPr lang="pt-PT"/>
        </a:p>
      </dgm:t>
    </dgm:pt>
    <dgm:pt modelId="{451442EB-7424-404F-9F2B-71C81F06C935}" type="pres">
      <dgm:prSet presAssocID="{217126B4-96B3-481E-B118-D8046A7E40B2}" presName="root2" presStyleCnt="0"/>
      <dgm:spPr/>
    </dgm:pt>
    <dgm:pt modelId="{0BC19692-DBEF-4CFC-A9CF-ED78775868BB}" type="pres">
      <dgm:prSet presAssocID="{217126B4-96B3-481E-B118-D8046A7E40B2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3B3ED9D-9B67-4E2F-B43C-D28FB817D123}" type="pres">
      <dgm:prSet presAssocID="{217126B4-96B3-481E-B118-D8046A7E40B2}" presName="level3hierChild" presStyleCnt="0"/>
      <dgm:spPr/>
    </dgm:pt>
    <dgm:pt modelId="{40A45456-EC29-4D65-84E7-C0AF43706881}" type="pres">
      <dgm:prSet presAssocID="{1856067A-FCD3-43B3-8B8A-BABA94DA5C56}" presName="conn2-1" presStyleLbl="parChTrans1D3" presStyleIdx="5" presStyleCnt="8"/>
      <dgm:spPr/>
      <dgm:t>
        <a:bodyPr/>
        <a:lstStyle/>
        <a:p>
          <a:endParaRPr lang="pt-PT"/>
        </a:p>
      </dgm:t>
    </dgm:pt>
    <dgm:pt modelId="{763DE14D-53DC-45E5-BBAB-49FE55324B90}" type="pres">
      <dgm:prSet presAssocID="{1856067A-FCD3-43B3-8B8A-BABA94DA5C56}" presName="connTx" presStyleLbl="parChTrans1D3" presStyleIdx="5" presStyleCnt="8"/>
      <dgm:spPr/>
      <dgm:t>
        <a:bodyPr/>
        <a:lstStyle/>
        <a:p>
          <a:endParaRPr lang="pt-PT"/>
        </a:p>
      </dgm:t>
    </dgm:pt>
    <dgm:pt modelId="{969910FB-585E-4BD2-99BC-AD2D5741B625}" type="pres">
      <dgm:prSet presAssocID="{717CB89E-70EF-4B1B-9E07-7C3F8F2C053D}" presName="root2" presStyleCnt="0"/>
      <dgm:spPr/>
    </dgm:pt>
    <dgm:pt modelId="{665F9CA5-27B7-4A8D-A6F9-29DD2E98D4E4}" type="pres">
      <dgm:prSet presAssocID="{717CB89E-70EF-4B1B-9E07-7C3F8F2C053D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B0DD8B7-85BC-499B-9541-AA622DE14B82}" type="pres">
      <dgm:prSet presAssocID="{717CB89E-70EF-4B1B-9E07-7C3F8F2C053D}" presName="level3hierChild" presStyleCnt="0"/>
      <dgm:spPr/>
    </dgm:pt>
    <dgm:pt modelId="{1999EC2A-EE3C-4655-8927-9809511E5822}" type="pres">
      <dgm:prSet presAssocID="{6C0ABB28-AA22-4B9E-A7B3-20C3BC0930AC}" presName="conn2-1" presStyleLbl="parChTrans1D3" presStyleIdx="6" presStyleCnt="8"/>
      <dgm:spPr/>
      <dgm:t>
        <a:bodyPr/>
        <a:lstStyle/>
        <a:p>
          <a:endParaRPr lang="pt-PT"/>
        </a:p>
      </dgm:t>
    </dgm:pt>
    <dgm:pt modelId="{DF4211B9-63DB-4864-86D9-14BBD328FEB8}" type="pres">
      <dgm:prSet presAssocID="{6C0ABB28-AA22-4B9E-A7B3-20C3BC0930AC}" presName="connTx" presStyleLbl="parChTrans1D3" presStyleIdx="6" presStyleCnt="8"/>
      <dgm:spPr/>
      <dgm:t>
        <a:bodyPr/>
        <a:lstStyle/>
        <a:p>
          <a:endParaRPr lang="pt-PT"/>
        </a:p>
      </dgm:t>
    </dgm:pt>
    <dgm:pt modelId="{A71EF74F-18C2-4FCE-8B1E-AF3B64BAE209}" type="pres">
      <dgm:prSet presAssocID="{B29A0889-AC7E-43DD-B0C6-C05315618DCC}" presName="root2" presStyleCnt="0"/>
      <dgm:spPr/>
    </dgm:pt>
    <dgm:pt modelId="{20230B9B-67BB-4D12-B0A9-2E9739889073}" type="pres">
      <dgm:prSet presAssocID="{B29A0889-AC7E-43DD-B0C6-C05315618DCC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E2AE3F9-F2C4-4A12-85F0-A2FFB1D4650C}" type="pres">
      <dgm:prSet presAssocID="{B29A0889-AC7E-43DD-B0C6-C05315618DCC}" presName="level3hierChild" presStyleCnt="0"/>
      <dgm:spPr/>
    </dgm:pt>
    <dgm:pt modelId="{1A3741A9-BEE2-4B09-ABFB-480F1A9A2E28}" type="pres">
      <dgm:prSet presAssocID="{F446AA34-73D8-4738-A2AA-0F905B199765}" presName="conn2-1" presStyleLbl="parChTrans1D3" presStyleIdx="7" presStyleCnt="8"/>
      <dgm:spPr/>
      <dgm:t>
        <a:bodyPr/>
        <a:lstStyle/>
        <a:p>
          <a:endParaRPr lang="pt-PT"/>
        </a:p>
      </dgm:t>
    </dgm:pt>
    <dgm:pt modelId="{E8257F67-278F-4F50-8CB8-EC2FD32941CB}" type="pres">
      <dgm:prSet presAssocID="{F446AA34-73D8-4738-A2AA-0F905B199765}" presName="connTx" presStyleLbl="parChTrans1D3" presStyleIdx="7" presStyleCnt="8"/>
      <dgm:spPr/>
      <dgm:t>
        <a:bodyPr/>
        <a:lstStyle/>
        <a:p>
          <a:endParaRPr lang="pt-PT"/>
        </a:p>
      </dgm:t>
    </dgm:pt>
    <dgm:pt modelId="{3E56E077-7471-4699-8F4F-59BF0D6CD480}" type="pres">
      <dgm:prSet presAssocID="{A0304978-08F4-463D-A88F-7CABDD028DDF}" presName="root2" presStyleCnt="0"/>
      <dgm:spPr/>
    </dgm:pt>
    <dgm:pt modelId="{D3EC0A74-1938-48EC-B2CB-874799152CB3}" type="pres">
      <dgm:prSet presAssocID="{A0304978-08F4-463D-A88F-7CABDD028DDF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36EB11C-1857-4677-A76D-55F3C176FD49}" type="pres">
      <dgm:prSet presAssocID="{A0304978-08F4-463D-A88F-7CABDD028DDF}" presName="level3hierChild" presStyleCnt="0"/>
      <dgm:spPr/>
    </dgm:pt>
  </dgm:ptLst>
  <dgm:cxnLst>
    <dgm:cxn modelId="{DBD65B33-85C2-4F65-B3DB-592EF85EB3B6}" type="presOf" srcId="{C82CFCD1-0043-47F0-B237-5E78B2C9AFDD}" destId="{FC58269F-3F6B-435C-B105-003BB2D23942}" srcOrd="1" destOrd="0" presId="urn:microsoft.com/office/officeart/2005/8/layout/hierarchy2"/>
    <dgm:cxn modelId="{415283EE-168D-44F1-B72D-5D06F366CE0D}" srcId="{1D5784BB-2BD8-4579-904E-4C1956392544}" destId="{4C14F206-D83E-45D0-9862-287BFF232556}" srcOrd="0" destOrd="0" parTransId="{B590DBB7-F6B9-47F2-93CC-67532B05C287}" sibTransId="{12A6020A-ADB5-449D-A5FA-244BE6D5E479}"/>
    <dgm:cxn modelId="{EEC6A415-77DC-405E-8A32-998F76F73F06}" type="presOf" srcId="{68042F80-E082-4C96-A8DC-EF4DB8763D93}" destId="{BEE2EA24-D9B6-4606-B802-5BE3D1ACBD03}" srcOrd="1" destOrd="0" presId="urn:microsoft.com/office/officeart/2005/8/layout/hierarchy2"/>
    <dgm:cxn modelId="{6614D469-4744-4B59-B891-D9226A49C81A}" type="presOf" srcId="{3A2D243C-4FE7-40B2-AF24-BAD1784F829F}" destId="{9BB58E0F-F64D-4AE9-83B7-B6D0AE5E4234}" srcOrd="1" destOrd="0" presId="urn:microsoft.com/office/officeart/2005/8/layout/hierarchy2"/>
    <dgm:cxn modelId="{FEBEB474-3E40-4876-BA75-E1B1B808836D}" srcId="{5DCC2385-2261-4F5E-92C6-BC4294FB7937}" destId="{4EE90EF4-F6B7-4F0F-B591-0565DD34688E}" srcOrd="1" destOrd="0" parTransId="{38E843A0-403C-4A99-9364-A44B766797BF}" sibTransId="{8EDEBE4A-D7B5-479E-837C-9F2EB6718817}"/>
    <dgm:cxn modelId="{D0630C83-C722-4317-8289-B90CBE73ED6F}" srcId="{5DCC2385-2261-4F5E-92C6-BC4294FB7937}" destId="{14616EBE-4955-49B1-A72C-01D12DE6FBBC}" srcOrd="2" destOrd="0" parTransId="{3A2D243C-4FE7-40B2-AF24-BAD1784F829F}" sibTransId="{0F9A63A1-AC9B-40BF-9A81-E8CC7A7C1FE3}"/>
    <dgm:cxn modelId="{45ED9475-1B78-4BBF-B58A-424BA716C6BB}" type="presOf" srcId="{B29A0889-AC7E-43DD-B0C6-C05315618DCC}" destId="{20230B9B-67BB-4D12-B0A9-2E9739889073}" srcOrd="0" destOrd="0" presId="urn:microsoft.com/office/officeart/2005/8/layout/hierarchy2"/>
    <dgm:cxn modelId="{74CF43E3-DA0E-4362-918E-7E1492808C83}" srcId="{5C92040E-3300-406D-845B-A88315BDCCDD}" destId="{217126B4-96B3-481E-B118-D8046A7E40B2}" srcOrd="0" destOrd="0" parTransId="{67B43184-3D8E-4995-9EE6-EACF4DE68DDE}" sibTransId="{890767B5-1A91-499C-83F3-76BB5C879523}"/>
    <dgm:cxn modelId="{F5126E05-87E3-4AC6-8A2F-883AE53BEBE1}" type="presOf" srcId="{4EE90EF4-F6B7-4F0F-B591-0565DD34688E}" destId="{3B2ED626-2AF1-472D-84BA-FCBF699FDF97}" srcOrd="0" destOrd="0" presId="urn:microsoft.com/office/officeart/2005/8/layout/hierarchy2"/>
    <dgm:cxn modelId="{5B08B94F-DDE4-46D8-884F-DCF21BD20C4C}" type="presOf" srcId="{217126B4-96B3-481E-B118-D8046A7E40B2}" destId="{0BC19692-DBEF-4CFC-A9CF-ED78775868BB}" srcOrd="0" destOrd="0" presId="urn:microsoft.com/office/officeart/2005/8/layout/hierarchy2"/>
    <dgm:cxn modelId="{2BD5D9C0-1010-4C25-8B8D-20EA2D796516}" type="presOf" srcId="{6ECAEC06-AADA-4BAF-B9EC-D83C7D2F3DDB}" destId="{670F81B4-827B-456F-8FF7-A754F271620E}" srcOrd="0" destOrd="0" presId="urn:microsoft.com/office/officeart/2005/8/layout/hierarchy2"/>
    <dgm:cxn modelId="{432EB211-8609-4091-A01E-3BFE7580F0D0}" type="presOf" srcId="{A0304978-08F4-463D-A88F-7CABDD028DDF}" destId="{D3EC0A74-1938-48EC-B2CB-874799152CB3}" srcOrd="0" destOrd="0" presId="urn:microsoft.com/office/officeart/2005/8/layout/hierarchy2"/>
    <dgm:cxn modelId="{9CA9B127-F2BF-43A4-8051-3EA84880E93E}" type="presOf" srcId="{F446AA34-73D8-4738-A2AA-0F905B199765}" destId="{1A3741A9-BEE2-4B09-ABFB-480F1A9A2E28}" srcOrd="0" destOrd="0" presId="urn:microsoft.com/office/officeart/2005/8/layout/hierarchy2"/>
    <dgm:cxn modelId="{FF58B54F-7562-4825-B955-0DBA79886085}" type="presOf" srcId="{6C0ABB28-AA22-4B9E-A7B3-20C3BC0930AC}" destId="{DF4211B9-63DB-4864-86D9-14BBD328FEB8}" srcOrd="1" destOrd="0" presId="urn:microsoft.com/office/officeart/2005/8/layout/hierarchy2"/>
    <dgm:cxn modelId="{002C7858-3521-40B3-AB0D-CA1643DB8903}" type="presOf" srcId="{38E843A0-403C-4A99-9364-A44B766797BF}" destId="{CB01239A-C85C-4801-BF75-4F559C682F63}" srcOrd="0" destOrd="0" presId="urn:microsoft.com/office/officeart/2005/8/layout/hierarchy2"/>
    <dgm:cxn modelId="{DDB145D3-2446-4BE3-B805-AD74274859CA}" type="presOf" srcId="{1856067A-FCD3-43B3-8B8A-BABA94DA5C56}" destId="{40A45456-EC29-4D65-84E7-C0AF43706881}" srcOrd="0" destOrd="0" presId="urn:microsoft.com/office/officeart/2005/8/layout/hierarchy2"/>
    <dgm:cxn modelId="{884187FA-48AC-4C4C-99D1-281E2CA050DC}" srcId="{5C92040E-3300-406D-845B-A88315BDCCDD}" destId="{B29A0889-AC7E-43DD-B0C6-C05315618DCC}" srcOrd="2" destOrd="0" parTransId="{6C0ABB28-AA22-4B9E-A7B3-20C3BC0930AC}" sibTransId="{0BFDFFA6-171D-4505-B00B-2EC6A90E3438}"/>
    <dgm:cxn modelId="{3341FD1C-AF4A-4FBE-AA6E-CC07030C30A2}" srcId="{5C92040E-3300-406D-845B-A88315BDCCDD}" destId="{A0304978-08F4-463D-A88F-7CABDD028DDF}" srcOrd="3" destOrd="0" parTransId="{F446AA34-73D8-4738-A2AA-0F905B199765}" sibTransId="{3ED499CE-8CD6-43C3-A6B0-6B45235FD03E}"/>
    <dgm:cxn modelId="{79A481C6-BF3B-4A3D-9E0E-905B8DD2AC71}" type="presOf" srcId="{F446AA34-73D8-4738-A2AA-0F905B199765}" destId="{E8257F67-278F-4F50-8CB8-EC2FD32941CB}" srcOrd="1" destOrd="0" presId="urn:microsoft.com/office/officeart/2005/8/layout/hierarchy2"/>
    <dgm:cxn modelId="{E192C6E2-40CB-4E6F-8F48-1B6DA0FF5CC0}" type="presOf" srcId="{5C92040E-3300-406D-845B-A88315BDCCDD}" destId="{DBEC8462-C293-4701-AEF0-3F3D1C833543}" srcOrd="0" destOrd="0" presId="urn:microsoft.com/office/officeart/2005/8/layout/hierarchy2"/>
    <dgm:cxn modelId="{2991E944-C8F5-4C2F-B464-D4E0EE27B0D5}" type="presOf" srcId="{717CB89E-70EF-4B1B-9E07-7C3F8F2C053D}" destId="{665F9CA5-27B7-4A8D-A6F9-29DD2E98D4E4}" srcOrd="0" destOrd="0" presId="urn:microsoft.com/office/officeart/2005/8/layout/hierarchy2"/>
    <dgm:cxn modelId="{34B3EEDA-761F-481C-8CF9-4270FB215426}" srcId="{4C14F206-D83E-45D0-9862-287BFF232556}" destId="{5DCC2385-2261-4F5E-92C6-BC4294FB7937}" srcOrd="0" destOrd="0" parTransId="{68042F80-E082-4C96-A8DC-EF4DB8763D93}" sibTransId="{E726CE9C-569D-47F0-865D-E0180CC55368}"/>
    <dgm:cxn modelId="{E32A290D-BFA9-47C3-96AC-38A8B409A0ED}" type="presOf" srcId="{6C0ABB28-AA22-4B9E-A7B3-20C3BC0930AC}" destId="{1999EC2A-EE3C-4655-8927-9809511E5822}" srcOrd="0" destOrd="0" presId="urn:microsoft.com/office/officeart/2005/8/layout/hierarchy2"/>
    <dgm:cxn modelId="{4844987C-D715-45E5-9AD1-0174866091D4}" srcId="{5DCC2385-2261-4F5E-92C6-BC4294FB7937}" destId="{F0AB4FDB-04A7-4D97-8A7C-4197E4ACBEEF}" srcOrd="3" destOrd="0" parTransId="{6ECAEC06-AADA-4BAF-B9EC-D83C7D2F3DDB}" sibTransId="{324F062B-6D0F-425C-A9EB-F18790D76E50}"/>
    <dgm:cxn modelId="{8C9933CC-297C-4568-80DA-888FF7E56742}" type="presOf" srcId="{C82CFCD1-0043-47F0-B237-5E78B2C9AFDD}" destId="{22132634-E053-4100-9ED4-77ACD739DA20}" srcOrd="0" destOrd="0" presId="urn:microsoft.com/office/officeart/2005/8/layout/hierarchy2"/>
    <dgm:cxn modelId="{6054730E-1E8E-4960-810E-6F6D696806B5}" srcId="{5DCC2385-2261-4F5E-92C6-BC4294FB7937}" destId="{7D92B88E-915D-4021-9756-AEAD8B99C38A}" srcOrd="0" destOrd="0" parTransId="{BD2ABF92-6B73-462D-AA28-C922B5B27B69}" sibTransId="{A2D059A8-0DDB-4100-A7BB-79A53D128044}"/>
    <dgm:cxn modelId="{3FEDCCAA-8392-4E68-B810-7F5C2F2EE745}" type="presOf" srcId="{14616EBE-4955-49B1-A72C-01D12DE6FBBC}" destId="{40B440C8-C715-48DF-8D16-CFD178875CB5}" srcOrd="0" destOrd="0" presId="urn:microsoft.com/office/officeart/2005/8/layout/hierarchy2"/>
    <dgm:cxn modelId="{676D08BC-45F3-4FE8-B7A9-CCE8B762047E}" type="presOf" srcId="{BD2ABF92-6B73-462D-AA28-C922B5B27B69}" destId="{EF2BE72F-2F7C-4A94-92EC-5B740548ABEB}" srcOrd="0" destOrd="0" presId="urn:microsoft.com/office/officeart/2005/8/layout/hierarchy2"/>
    <dgm:cxn modelId="{790E1966-4128-4A55-8C8C-CD5104FD990E}" type="presOf" srcId="{BD2ABF92-6B73-462D-AA28-C922B5B27B69}" destId="{6B749092-5296-45C2-81C7-7A6A82CD091E}" srcOrd="1" destOrd="0" presId="urn:microsoft.com/office/officeart/2005/8/layout/hierarchy2"/>
    <dgm:cxn modelId="{FFCE576B-BA1A-4DA9-9E91-D384FC577597}" type="presOf" srcId="{7D92B88E-915D-4021-9756-AEAD8B99C38A}" destId="{5E354D23-9361-4A25-9EFA-0BE80A7EC3A9}" srcOrd="0" destOrd="0" presId="urn:microsoft.com/office/officeart/2005/8/layout/hierarchy2"/>
    <dgm:cxn modelId="{993DC61D-123F-4CCB-AAD5-99A7CC29EF3A}" type="presOf" srcId="{67B43184-3D8E-4995-9EE6-EACF4DE68DDE}" destId="{93D2D91B-C523-481D-8E6B-4527E722B965}" srcOrd="1" destOrd="0" presId="urn:microsoft.com/office/officeart/2005/8/layout/hierarchy2"/>
    <dgm:cxn modelId="{C5F256F8-6ED3-4F3B-9231-5A8D8EE702D8}" type="presOf" srcId="{6ECAEC06-AADA-4BAF-B9EC-D83C7D2F3DDB}" destId="{6483BEFC-36D6-4F61-A012-7364999DBB50}" srcOrd="1" destOrd="0" presId="urn:microsoft.com/office/officeart/2005/8/layout/hierarchy2"/>
    <dgm:cxn modelId="{599B1E60-6DEF-4315-A16A-67B8AE3EC47F}" type="presOf" srcId="{67B43184-3D8E-4995-9EE6-EACF4DE68DDE}" destId="{DE32AB75-B39C-4C26-AF86-2A00E8D5C1F6}" srcOrd="0" destOrd="0" presId="urn:microsoft.com/office/officeart/2005/8/layout/hierarchy2"/>
    <dgm:cxn modelId="{3B0F2E96-2DA2-4CB0-AE45-F58E6242238E}" type="presOf" srcId="{3A2D243C-4FE7-40B2-AF24-BAD1784F829F}" destId="{46898FB0-0E0F-45BA-8FF5-68C2CC952244}" srcOrd="0" destOrd="0" presId="urn:microsoft.com/office/officeart/2005/8/layout/hierarchy2"/>
    <dgm:cxn modelId="{8007A20E-0989-49EE-98AB-4B74A290714E}" type="presOf" srcId="{4C14F206-D83E-45D0-9862-287BFF232556}" destId="{FEACC5C3-89FA-4EF1-B02D-90AD78AE4C47}" srcOrd="0" destOrd="0" presId="urn:microsoft.com/office/officeart/2005/8/layout/hierarchy2"/>
    <dgm:cxn modelId="{7D9CD30A-4F29-42A6-8BD9-863A0B315A1F}" type="presOf" srcId="{38E843A0-403C-4A99-9364-A44B766797BF}" destId="{F30EE0CD-E3DA-4FFE-8803-3CAB8AFA5CA2}" srcOrd="1" destOrd="0" presId="urn:microsoft.com/office/officeart/2005/8/layout/hierarchy2"/>
    <dgm:cxn modelId="{DE11CD84-1455-4915-A3DA-F66F20E269AB}" type="presOf" srcId="{1856067A-FCD3-43B3-8B8A-BABA94DA5C56}" destId="{763DE14D-53DC-45E5-BBAB-49FE55324B90}" srcOrd="1" destOrd="0" presId="urn:microsoft.com/office/officeart/2005/8/layout/hierarchy2"/>
    <dgm:cxn modelId="{8C23FF1B-DF91-488D-9CFE-FF6EBCC32FA2}" type="presOf" srcId="{5DCC2385-2261-4F5E-92C6-BC4294FB7937}" destId="{A12D78B3-8F23-4D4A-9CA7-97677CA1AF2D}" srcOrd="0" destOrd="0" presId="urn:microsoft.com/office/officeart/2005/8/layout/hierarchy2"/>
    <dgm:cxn modelId="{1FB25132-1DF4-4C8A-952B-E05F0FA574E4}" srcId="{4C14F206-D83E-45D0-9862-287BFF232556}" destId="{5C92040E-3300-406D-845B-A88315BDCCDD}" srcOrd="1" destOrd="0" parTransId="{C82CFCD1-0043-47F0-B237-5E78B2C9AFDD}" sibTransId="{B2D11974-9DA5-4179-AC28-79393F2EA358}"/>
    <dgm:cxn modelId="{D0E9C2F6-7969-4D3F-AF99-4504962A065F}" type="presOf" srcId="{1D5784BB-2BD8-4579-904E-4C1956392544}" destId="{319B300F-1ED0-475E-8F70-710F0B3A66A8}" srcOrd="0" destOrd="0" presId="urn:microsoft.com/office/officeart/2005/8/layout/hierarchy2"/>
    <dgm:cxn modelId="{2B509DA6-EA67-4B3D-A92B-CB34CFCE31D5}" type="presOf" srcId="{68042F80-E082-4C96-A8DC-EF4DB8763D93}" destId="{858B1C29-0B32-4D42-831D-F20E48F5F2A0}" srcOrd="0" destOrd="0" presId="urn:microsoft.com/office/officeart/2005/8/layout/hierarchy2"/>
    <dgm:cxn modelId="{C1020A1A-B2CB-4EEA-86F0-4CFA3AAE0EF3}" srcId="{5C92040E-3300-406D-845B-A88315BDCCDD}" destId="{717CB89E-70EF-4B1B-9E07-7C3F8F2C053D}" srcOrd="1" destOrd="0" parTransId="{1856067A-FCD3-43B3-8B8A-BABA94DA5C56}" sibTransId="{BE6D4CE6-6A79-429E-B41A-8931EE8D1066}"/>
    <dgm:cxn modelId="{070E5068-5970-4F21-8AAB-3B269B45DE64}" type="presOf" srcId="{F0AB4FDB-04A7-4D97-8A7C-4197E4ACBEEF}" destId="{5BB1DB87-B6D7-4950-8E6B-70AE68971724}" srcOrd="0" destOrd="0" presId="urn:microsoft.com/office/officeart/2005/8/layout/hierarchy2"/>
    <dgm:cxn modelId="{935682C8-0685-407E-8581-C912BD34436F}" type="presParOf" srcId="{319B300F-1ED0-475E-8F70-710F0B3A66A8}" destId="{47D10C8F-C2DE-4179-B005-B7D70084AF69}" srcOrd="0" destOrd="0" presId="urn:microsoft.com/office/officeart/2005/8/layout/hierarchy2"/>
    <dgm:cxn modelId="{6A03FC61-03CB-4B12-9EE2-F6F0349C165D}" type="presParOf" srcId="{47D10C8F-C2DE-4179-B005-B7D70084AF69}" destId="{FEACC5C3-89FA-4EF1-B02D-90AD78AE4C47}" srcOrd="0" destOrd="0" presId="urn:microsoft.com/office/officeart/2005/8/layout/hierarchy2"/>
    <dgm:cxn modelId="{FD43F13F-6432-449D-ABE5-1C2E27DF8806}" type="presParOf" srcId="{47D10C8F-C2DE-4179-B005-B7D70084AF69}" destId="{5E6DAECE-6316-42AD-A137-E0A331896AB7}" srcOrd="1" destOrd="0" presId="urn:microsoft.com/office/officeart/2005/8/layout/hierarchy2"/>
    <dgm:cxn modelId="{41DB0BC7-20BB-4B59-85F2-A8FD1AFAFD19}" type="presParOf" srcId="{5E6DAECE-6316-42AD-A137-E0A331896AB7}" destId="{858B1C29-0B32-4D42-831D-F20E48F5F2A0}" srcOrd="0" destOrd="0" presId="urn:microsoft.com/office/officeart/2005/8/layout/hierarchy2"/>
    <dgm:cxn modelId="{5D889A2E-FF30-4794-A476-CCD5FB440787}" type="presParOf" srcId="{858B1C29-0B32-4D42-831D-F20E48F5F2A0}" destId="{BEE2EA24-D9B6-4606-B802-5BE3D1ACBD03}" srcOrd="0" destOrd="0" presId="urn:microsoft.com/office/officeart/2005/8/layout/hierarchy2"/>
    <dgm:cxn modelId="{B7764FB3-57D7-4121-9178-1C97215C0954}" type="presParOf" srcId="{5E6DAECE-6316-42AD-A137-E0A331896AB7}" destId="{2BB5E413-DCF1-465B-92CA-D751BD4C7049}" srcOrd="1" destOrd="0" presId="urn:microsoft.com/office/officeart/2005/8/layout/hierarchy2"/>
    <dgm:cxn modelId="{1F6CE80B-94DB-4C97-9E40-C50C9FCB5F66}" type="presParOf" srcId="{2BB5E413-DCF1-465B-92CA-D751BD4C7049}" destId="{A12D78B3-8F23-4D4A-9CA7-97677CA1AF2D}" srcOrd="0" destOrd="0" presId="urn:microsoft.com/office/officeart/2005/8/layout/hierarchy2"/>
    <dgm:cxn modelId="{84B4DB34-00C3-4730-A2BF-8488777D8DD7}" type="presParOf" srcId="{2BB5E413-DCF1-465B-92CA-D751BD4C7049}" destId="{0657E4C9-A4FB-476E-825C-8E285DDB5DAF}" srcOrd="1" destOrd="0" presId="urn:microsoft.com/office/officeart/2005/8/layout/hierarchy2"/>
    <dgm:cxn modelId="{D2E3183D-20EA-490D-8305-801342432313}" type="presParOf" srcId="{0657E4C9-A4FB-476E-825C-8E285DDB5DAF}" destId="{EF2BE72F-2F7C-4A94-92EC-5B740548ABEB}" srcOrd="0" destOrd="0" presId="urn:microsoft.com/office/officeart/2005/8/layout/hierarchy2"/>
    <dgm:cxn modelId="{C756CB4B-3E77-48E6-998C-3281079A88DC}" type="presParOf" srcId="{EF2BE72F-2F7C-4A94-92EC-5B740548ABEB}" destId="{6B749092-5296-45C2-81C7-7A6A82CD091E}" srcOrd="0" destOrd="0" presId="urn:microsoft.com/office/officeart/2005/8/layout/hierarchy2"/>
    <dgm:cxn modelId="{0E2F69FC-C62B-410B-89AA-AA26654BE7F2}" type="presParOf" srcId="{0657E4C9-A4FB-476E-825C-8E285DDB5DAF}" destId="{BD543E7E-26F5-4499-9893-D1E1035705D1}" srcOrd="1" destOrd="0" presId="urn:microsoft.com/office/officeart/2005/8/layout/hierarchy2"/>
    <dgm:cxn modelId="{5E08F51A-A9FB-4BA5-823F-BAA087604641}" type="presParOf" srcId="{BD543E7E-26F5-4499-9893-D1E1035705D1}" destId="{5E354D23-9361-4A25-9EFA-0BE80A7EC3A9}" srcOrd="0" destOrd="0" presId="urn:microsoft.com/office/officeart/2005/8/layout/hierarchy2"/>
    <dgm:cxn modelId="{0050985D-8888-4177-91E8-B18F6D14C2B9}" type="presParOf" srcId="{BD543E7E-26F5-4499-9893-D1E1035705D1}" destId="{FC1F8E17-4827-4F3A-A787-30F6A989729D}" srcOrd="1" destOrd="0" presId="urn:microsoft.com/office/officeart/2005/8/layout/hierarchy2"/>
    <dgm:cxn modelId="{B24B100D-F905-44F8-B4A0-53D79A980523}" type="presParOf" srcId="{0657E4C9-A4FB-476E-825C-8E285DDB5DAF}" destId="{CB01239A-C85C-4801-BF75-4F559C682F63}" srcOrd="2" destOrd="0" presId="urn:microsoft.com/office/officeart/2005/8/layout/hierarchy2"/>
    <dgm:cxn modelId="{7A1E081A-13F9-4442-9CA8-7A8232F69E1A}" type="presParOf" srcId="{CB01239A-C85C-4801-BF75-4F559C682F63}" destId="{F30EE0CD-E3DA-4FFE-8803-3CAB8AFA5CA2}" srcOrd="0" destOrd="0" presId="urn:microsoft.com/office/officeart/2005/8/layout/hierarchy2"/>
    <dgm:cxn modelId="{5255F6F8-FECE-46BD-8030-99615167AA48}" type="presParOf" srcId="{0657E4C9-A4FB-476E-825C-8E285DDB5DAF}" destId="{D5896853-6A52-49CD-8F39-90E81DB00F92}" srcOrd="3" destOrd="0" presId="urn:microsoft.com/office/officeart/2005/8/layout/hierarchy2"/>
    <dgm:cxn modelId="{11346046-87B3-497C-A688-C67E52CBBC91}" type="presParOf" srcId="{D5896853-6A52-49CD-8F39-90E81DB00F92}" destId="{3B2ED626-2AF1-472D-84BA-FCBF699FDF97}" srcOrd="0" destOrd="0" presId="urn:microsoft.com/office/officeart/2005/8/layout/hierarchy2"/>
    <dgm:cxn modelId="{405F4D8B-14C2-41E7-824C-70DDD9E6F04C}" type="presParOf" srcId="{D5896853-6A52-49CD-8F39-90E81DB00F92}" destId="{1BEF36B1-D15F-4AA1-A06F-0BCE3C52D7F2}" srcOrd="1" destOrd="0" presId="urn:microsoft.com/office/officeart/2005/8/layout/hierarchy2"/>
    <dgm:cxn modelId="{7AEADC67-6185-4492-9C1A-42ACBE7CF4C0}" type="presParOf" srcId="{0657E4C9-A4FB-476E-825C-8E285DDB5DAF}" destId="{46898FB0-0E0F-45BA-8FF5-68C2CC952244}" srcOrd="4" destOrd="0" presId="urn:microsoft.com/office/officeart/2005/8/layout/hierarchy2"/>
    <dgm:cxn modelId="{78338821-CF2C-44C2-AE7F-CB194D9A51EB}" type="presParOf" srcId="{46898FB0-0E0F-45BA-8FF5-68C2CC952244}" destId="{9BB58E0F-F64D-4AE9-83B7-B6D0AE5E4234}" srcOrd="0" destOrd="0" presId="urn:microsoft.com/office/officeart/2005/8/layout/hierarchy2"/>
    <dgm:cxn modelId="{B650A2B1-C6A0-4947-B2F1-1BA9D1436CBC}" type="presParOf" srcId="{0657E4C9-A4FB-476E-825C-8E285DDB5DAF}" destId="{481176BD-81A8-440F-982A-826E35219502}" srcOrd="5" destOrd="0" presId="urn:microsoft.com/office/officeart/2005/8/layout/hierarchy2"/>
    <dgm:cxn modelId="{C0BD6AFE-8583-4DE3-B3C9-4C447924D1F4}" type="presParOf" srcId="{481176BD-81A8-440F-982A-826E35219502}" destId="{40B440C8-C715-48DF-8D16-CFD178875CB5}" srcOrd="0" destOrd="0" presId="urn:microsoft.com/office/officeart/2005/8/layout/hierarchy2"/>
    <dgm:cxn modelId="{77D1C952-39E4-414E-9F1D-C93CF497A5F1}" type="presParOf" srcId="{481176BD-81A8-440F-982A-826E35219502}" destId="{0391BA0D-D145-4944-8929-7781E9780B32}" srcOrd="1" destOrd="0" presId="urn:microsoft.com/office/officeart/2005/8/layout/hierarchy2"/>
    <dgm:cxn modelId="{AD83A6EE-8C1F-4165-A208-DCC3368F619B}" type="presParOf" srcId="{0657E4C9-A4FB-476E-825C-8E285DDB5DAF}" destId="{670F81B4-827B-456F-8FF7-A754F271620E}" srcOrd="6" destOrd="0" presId="urn:microsoft.com/office/officeart/2005/8/layout/hierarchy2"/>
    <dgm:cxn modelId="{8E92F80E-F201-4D80-96A9-A921AEA93C55}" type="presParOf" srcId="{670F81B4-827B-456F-8FF7-A754F271620E}" destId="{6483BEFC-36D6-4F61-A012-7364999DBB50}" srcOrd="0" destOrd="0" presId="urn:microsoft.com/office/officeart/2005/8/layout/hierarchy2"/>
    <dgm:cxn modelId="{1F2AFD72-E32D-4AAB-93C4-309876255722}" type="presParOf" srcId="{0657E4C9-A4FB-476E-825C-8E285DDB5DAF}" destId="{017C83ED-F5BA-49E4-8126-86BB5E2EEDF8}" srcOrd="7" destOrd="0" presId="urn:microsoft.com/office/officeart/2005/8/layout/hierarchy2"/>
    <dgm:cxn modelId="{91618AE1-48FF-4077-A8C1-F99FB6D989D3}" type="presParOf" srcId="{017C83ED-F5BA-49E4-8126-86BB5E2EEDF8}" destId="{5BB1DB87-B6D7-4950-8E6B-70AE68971724}" srcOrd="0" destOrd="0" presId="urn:microsoft.com/office/officeart/2005/8/layout/hierarchy2"/>
    <dgm:cxn modelId="{2A668012-DEE9-4670-9A15-252DBDE47C12}" type="presParOf" srcId="{017C83ED-F5BA-49E4-8126-86BB5E2EEDF8}" destId="{201BF789-0987-4C35-A51D-57387467BDA4}" srcOrd="1" destOrd="0" presId="urn:microsoft.com/office/officeart/2005/8/layout/hierarchy2"/>
    <dgm:cxn modelId="{DE255927-AFED-4797-B45D-7064BA481DEA}" type="presParOf" srcId="{5E6DAECE-6316-42AD-A137-E0A331896AB7}" destId="{22132634-E053-4100-9ED4-77ACD739DA20}" srcOrd="2" destOrd="0" presId="urn:microsoft.com/office/officeart/2005/8/layout/hierarchy2"/>
    <dgm:cxn modelId="{1AC9AB76-28B1-4685-8E1D-A7E3E01B2489}" type="presParOf" srcId="{22132634-E053-4100-9ED4-77ACD739DA20}" destId="{FC58269F-3F6B-435C-B105-003BB2D23942}" srcOrd="0" destOrd="0" presId="urn:microsoft.com/office/officeart/2005/8/layout/hierarchy2"/>
    <dgm:cxn modelId="{BF054F21-5265-457C-AEA7-C3819B5ECE74}" type="presParOf" srcId="{5E6DAECE-6316-42AD-A137-E0A331896AB7}" destId="{4DD732E5-BC51-423A-89BD-810B00FE65AF}" srcOrd="3" destOrd="0" presId="urn:microsoft.com/office/officeart/2005/8/layout/hierarchy2"/>
    <dgm:cxn modelId="{0A42EDC7-48C3-421A-A567-A26492DA814F}" type="presParOf" srcId="{4DD732E5-BC51-423A-89BD-810B00FE65AF}" destId="{DBEC8462-C293-4701-AEF0-3F3D1C833543}" srcOrd="0" destOrd="0" presId="urn:microsoft.com/office/officeart/2005/8/layout/hierarchy2"/>
    <dgm:cxn modelId="{EE6BE5CB-3AF6-4F43-A6C7-E695B77F7F94}" type="presParOf" srcId="{4DD732E5-BC51-423A-89BD-810B00FE65AF}" destId="{6CC0EE0F-21BD-41B2-AB7D-D8D5E230BB9B}" srcOrd="1" destOrd="0" presId="urn:microsoft.com/office/officeart/2005/8/layout/hierarchy2"/>
    <dgm:cxn modelId="{736857D1-BB28-48D7-BB1F-E900E4246D4B}" type="presParOf" srcId="{6CC0EE0F-21BD-41B2-AB7D-D8D5E230BB9B}" destId="{DE32AB75-B39C-4C26-AF86-2A00E8D5C1F6}" srcOrd="0" destOrd="0" presId="urn:microsoft.com/office/officeart/2005/8/layout/hierarchy2"/>
    <dgm:cxn modelId="{9063576F-1409-4AD7-A759-CBA97110D127}" type="presParOf" srcId="{DE32AB75-B39C-4C26-AF86-2A00E8D5C1F6}" destId="{93D2D91B-C523-481D-8E6B-4527E722B965}" srcOrd="0" destOrd="0" presId="urn:microsoft.com/office/officeart/2005/8/layout/hierarchy2"/>
    <dgm:cxn modelId="{C37C2A60-69ED-41E5-9DD3-586C011A05BA}" type="presParOf" srcId="{6CC0EE0F-21BD-41B2-AB7D-D8D5E230BB9B}" destId="{451442EB-7424-404F-9F2B-71C81F06C935}" srcOrd="1" destOrd="0" presId="urn:microsoft.com/office/officeart/2005/8/layout/hierarchy2"/>
    <dgm:cxn modelId="{3F4AFA1A-3E0E-40C6-B1A4-1486832FE2E2}" type="presParOf" srcId="{451442EB-7424-404F-9F2B-71C81F06C935}" destId="{0BC19692-DBEF-4CFC-A9CF-ED78775868BB}" srcOrd="0" destOrd="0" presId="urn:microsoft.com/office/officeart/2005/8/layout/hierarchy2"/>
    <dgm:cxn modelId="{9BB11CF6-D55A-4360-B70F-E6FCC2D2BF7C}" type="presParOf" srcId="{451442EB-7424-404F-9F2B-71C81F06C935}" destId="{F3B3ED9D-9B67-4E2F-B43C-D28FB817D123}" srcOrd="1" destOrd="0" presId="urn:microsoft.com/office/officeart/2005/8/layout/hierarchy2"/>
    <dgm:cxn modelId="{E5F82165-D98B-475D-A8E3-77EB30231836}" type="presParOf" srcId="{6CC0EE0F-21BD-41B2-AB7D-D8D5E230BB9B}" destId="{40A45456-EC29-4D65-84E7-C0AF43706881}" srcOrd="2" destOrd="0" presId="urn:microsoft.com/office/officeart/2005/8/layout/hierarchy2"/>
    <dgm:cxn modelId="{A7127F64-EDEE-466C-98B8-996073FE3D38}" type="presParOf" srcId="{40A45456-EC29-4D65-84E7-C0AF43706881}" destId="{763DE14D-53DC-45E5-BBAB-49FE55324B90}" srcOrd="0" destOrd="0" presId="urn:microsoft.com/office/officeart/2005/8/layout/hierarchy2"/>
    <dgm:cxn modelId="{4E657808-ECEC-46CA-A942-16B5FBFBD8A7}" type="presParOf" srcId="{6CC0EE0F-21BD-41B2-AB7D-D8D5E230BB9B}" destId="{969910FB-585E-4BD2-99BC-AD2D5741B625}" srcOrd="3" destOrd="0" presId="urn:microsoft.com/office/officeart/2005/8/layout/hierarchy2"/>
    <dgm:cxn modelId="{105BDC01-6B0B-4446-A852-E73A615A916C}" type="presParOf" srcId="{969910FB-585E-4BD2-99BC-AD2D5741B625}" destId="{665F9CA5-27B7-4A8D-A6F9-29DD2E98D4E4}" srcOrd="0" destOrd="0" presId="urn:microsoft.com/office/officeart/2005/8/layout/hierarchy2"/>
    <dgm:cxn modelId="{FE203723-5E0E-4D51-876F-2F4F9E599345}" type="presParOf" srcId="{969910FB-585E-4BD2-99BC-AD2D5741B625}" destId="{BB0DD8B7-85BC-499B-9541-AA622DE14B82}" srcOrd="1" destOrd="0" presId="urn:microsoft.com/office/officeart/2005/8/layout/hierarchy2"/>
    <dgm:cxn modelId="{2E8B7AB4-24AC-48FB-98CD-29F9BD081D18}" type="presParOf" srcId="{6CC0EE0F-21BD-41B2-AB7D-D8D5E230BB9B}" destId="{1999EC2A-EE3C-4655-8927-9809511E5822}" srcOrd="4" destOrd="0" presId="urn:microsoft.com/office/officeart/2005/8/layout/hierarchy2"/>
    <dgm:cxn modelId="{BC8F2ED8-0F5E-499A-B3B8-423875484820}" type="presParOf" srcId="{1999EC2A-EE3C-4655-8927-9809511E5822}" destId="{DF4211B9-63DB-4864-86D9-14BBD328FEB8}" srcOrd="0" destOrd="0" presId="urn:microsoft.com/office/officeart/2005/8/layout/hierarchy2"/>
    <dgm:cxn modelId="{2C004EB9-4F22-4BCE-87D5-C4EB2AE278CB}" type="presParOf" srcId="{6CC0EE0F-21BD-41B2-AB7D-D8D5E230BB9B}" destId="{A71EF74F-18C2-4FCE-8B1E-AF3B64BAE209}" srcOrd="5" destOrd="0" presId="urn:microsoft.com/office/officeart/2005/8/layout/hierarchy2"/>
    <dgm:cxn modelId="{22D7EC6A-49AC-4EE1-88ED-2D90884FE6AE}" type="presParOf" srcId="{A71EF74F-18C2-4FCE-8B1E-AF3B64BAE209}" destId="{20230B9B-67BB-4D12-B0A9-2E9739889073}" srcOrd="0" destOrd="0" presId="urn:microsoft.com/office/officeart/2005/8/layout/hierarchy2"/>
    <dgm:cxn modelId="{ACCB522A-499E-4B38-8CD9-AF0A09A80948}" type="presParOf" srcId="{A71EF74F-18C2-4FCE-8B1E-AF3B64BAE209}" destId="{AE2AE3F9-F2C4-4A12-85F0-A2FFB1D4650C}" srcOrd="1" destOrd="0" presId="urn:microsoft.com/office/officeart/2005/8/layout/hierarchy2"/>
    <dgm:cxn modelId="{64E08C6E-C89B-4B8C-ADB0-161239B5356E}" type="presParOf" srcId="{6CC0EE0F-21BD-41B2-AB7D-D8D5E230BB9B}" destId="{1A3741A9-BEE2-4B09-ABFB-480F1A9A2E28}" srcOrd="6" destOrd="0" presId="urn:microsoft.com/office/officeart/2005/8/layout/hierarchy2"/>
    <dgm:cxn modelId="{D515BC67-725A-4B30-81AB-69D4C06DFED7}" type="presParOf" srcId="{1A3741A9-BEE2-4B09-ABFB-480F1A9A2E28}" destId="{E8257F67-278F-4F50-8CB8-EC2FD32941CB}" srcOrd="0" destOrd="0" presId="urn:microsoft.com/office/officeart/2005/8/layout/hierarchy2"/>
    <dgm:cxn modelId="{57B6F214-BC7E-4EBC-A280-ED49C3640804}" type="presParOf" srcId="{6CC0EE0F-21BD-41B2-AB7D-D8D5E230BB9B}" destId="{3E56E077-7471-4699-8F4F-59BF0D6CD480}" srcOrd="7" destOrd="0" presId="urn:microsoft.com/office/officeart/2005/8/layout/hierarchy2"/>
    <dgm:cxn modelId="{F68FD79C-AEE6-49D9-9385-575CD3DB5649}" type="presParOf" srcId="{3E56E077-7471-4699-8F4F-59BF0D6CD480}" destId="{D3EC0A74-1938-48EC-B2CB-874799152CB3}" srcOrd="0" destOrd="0" presId="urn:microsoft.com/office/officeart/2005/8/layout/hierarchy2"/>
    <dgm:cxn modelId="{4F721629-2A6A-47AF-BAB9-881B39DC3057}" type="presParOf" srcId="{3E56E077-7471-4699-8F4F-59BF0D6CD480}" destId="{B36EB11C-1857-4677-A76D-55F3C176FD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784BB-2BD8-4579-904E-4C19563925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DCC2385-2261-4F5E-92C6-BC4294FB7937}">
      <dgm:prSet phldrT="[Texto]"/>
      <dgm:spPr/>
      <dgm:t>
        <a:bodyPr/>
        <a:lstStyle/>
        <a:p>
          <a:r>
            <a:rPr lang="pt-PT" dirty="0" smtClean="0"/>
            <a:t>Relações semânticas</a:t>
          </a:r>
          <a:endParaRPr lang="pt-PT" dirty="0"/>
        </a:p>
      </dgm:t>
    </dgm:pt>
    <dgm:pt modelId="{68042F80-E082-4C96-A8DC-EF4DB8763D93}" type="parTrans" cxnId="{34B3EEDA-761F-481C-8CF9-4270FB215426}">
      <dgm:prSet/>
      <dgm:spPr/>
      <dgm:t>
        <a:bodyPr/>
        <a:lstStyle/>
        <a:p>
          <a:endParaRPr lang="pt-PT"/>
        </a:p>
      </dgm:t>
    </dgm:pt>
    <dgm:pt modelId="{E726CE9C-569D-47F0-865D-E0180CC55368}" type="sibTrans" cxnId="{34B3EEDA-761F-481C-8CF9-4270FB215426}">
      <dgm:prSet/>
      <dgm:spPr/>
      <dgm:t>
        <a:bodyPr/>
        <a:lstStyle/>
        <a:p>
          <a:endParaRPr lang="pt-PT"/>
        </a:p>
      </dgm:t>
    </dgm:pt>
    <dgm:pt modelId="{7D92B88E-915D-4021-9756-AEAD8B99C38A}">
      <dgm:prSet phldrT="[Texto]"/>
      <dgm:spPr/>
      <dgm:t>
        <a:bodyPr/>
        <a:lstStyle/>
        <a:p>
          <a:r>
            <a:rPr lang="pt-PT" dirty="0" smtClean="0"/>
            <a:t>Hierarquia </a:t>
          </a:r>
          <a:endParaRPr lang="pt-PT" dirty="0"/>
        </a:p>
      </dgm:t>
    </dgm:pt>
    <dgm:pt modelId="{BD2ABF92-6B73-462D-AA28-C922B5B27B69}" type="parTrans" cxnId="{6054730E-1E8E-4960-810E-6F6D696806B5}">
      <dgm:prSet/>
      <dgm:spPr/>
      <dgm:t>
        <a:bodyPr/>
        <a:lstStyle/>
        <a:p>
          <a:endParaRPr lang="pt-PT"/>
        </a:p>
      </dgm:t>
    </dgm:pt>
    <dgm:pt modelId="{A2D059A8-0DDB-4100-A7BB-79A53D128044}" type="sibTrans" cxnId="{6054730E-1E8E-4960-810E-6F6D696806B5}">
      <dgm:prSet/>
      <dgm:spPr/>
      <dgm:t>
        <a:bodyPr/>
        <a:lstStyle/>
        <a:p>
          <a:endParaRPr lang="pt-PT"/>
        </a:p>
      </dgm:t>
    </dgm:pt>
    <dgm:pt modelId="{14616EBE-4955-49B1-A72C-01D12DE6FBBC}">
      <dgm:prSet/>
      <dgm:spPr/>
      <dgm:t>
        <a:bodyPr/>
        <a:lstStyle/>
        <a:p>
          <a:r>
            <a:rPr lang="pt-PT" dirty="0" smtClean="0"/>
            <a:t>Equivalência</a:t>
          </a:r>
          <a:endParaRPr lang="pt-PT" dirty="0"/>
        </a:p>
      </dgm:t>
    </dgm:pt>
    <dgm:pt modelId="{3A2D243C-4FE7-40B2-AF24-BAD1784F829F}" type="parTrans" cxnId="{D0630C83-C722-4317-8289-B90CBE73ED6F}">
      <dgm:prSet/>
      <dgm:spPr/>
      <dgm:t>
        <a:bodyPr/>
        <a:lstStyle/>
        <a:p>
          <a:endParaRPr lang="pt-PT"/>
        </a:p>
      </dgm:t>
    </dgm:pt>
    <dgm:pt modelId="{0F9A63A1-AC9B-40BF-9A81-E8CC7A7C1FE3}" type="sibTrans" cxnId="{D0630C83-C722-4317-8289-B90CBE73ED6F}">
      <dgm:prSet/>
      <dgm:spPr/>
      <dgm:t>
        <a:bodyPr/>
        <a:lstStyle/>
        <a:p>
          <a:endParaRPr lang="pt-PT"/>
        </a:p>
      </dgm:t>
    </dgm:pt>
    <dgm:pt modelId="{F0AB4FDB-04A7-4D97-8A7C-4197E4ACBEEF}">
      <dgm:prSet/>
      <dgm:spPr/>
      <dgm:t>
        <a:bodyPr/>
        <a:lstStyle/>
        <a:p>
          <a:r>
            <a:rPr lang="pt-PT" dirty="0" smtClean="0"/>
            <a:t>Oposição</a:t>
          </a:r>
          <a:endParaRPr lang="pt-PT" dirty="0"/>
        </a:p>
      </dgm:t>
    </dgm:pt>
    <dgm:pt modelId="{6ECAEC06-AADA-4BAF-B9EC-D83C7D2F3DDB}" type="parTrans" cxnId="{4844987C-D715-45E5-9AD1-0174866091D4}">
      <dgm:prSet/>
      <dgm:spPr/>
      <dgm:t>
        <a:bodyPr/>
        <a:lstStyle/>
        <a:p>
          <a:endParaRPr lang="pt-PT"/>
        </a:p>
      </dgm:t>
    </dgm:pt>
    <dgm:pt modelId="{324F062B-6D0F-425C-A9EB-F18790D76E50}" type="sibTrans" cxnId="{4844987C-D715-45E5-9AD1-0174866091D4}">
      <dgm:prSet/>
      <dgm:spPr/>
      <dgm:t>
        <a:bodyPr/>
        <a:lstStyle/>
        <a:p>
          <a:endParaRPr lang="pt-PT"/>
        </a:p>
      </dgm:t>
    </dgm:pt>
    <dgm:pt modelId="{9D0DAF8F-2117-43BC-A1F6-9EBB5ED1B003}">
      <dgm:prSet phldrT="[Texto]"/>
      <dgm:spPr/>
      <dgm:t>
        <a:bodyPr/>
        <a:lstStyle/>
        <a:p>
          <a:r>
            <a:rPr lang="pt-PT" dirty="0" smtClean="0"/>
            <a:t>Parte-Todo</a:t>
          </a:r>
          <a:endParaRPr lang="pt-PT" dirty="0"/>
        </a:p>
      </dgm:t>
    </dgm:pt>
    <dgm:pt modelId="{DCA7E7A4-4AEB-4D88-952D-3C9FA7B72A9C}" type="parTrans" cxnId="{C6BF2EB5-8166-4881-B8DA-9BFBA2C22141}">
      <dgm:prSet/>
      <dgm:spPr/>
      <dgm:t>
        <a:bodyPr/>
        <a:lstStyle/>
        <a:p>
          <a:endParaRPr lang="pt-PT"/>
        </a:p>
      </dgm:t>
    </dgm:pt>
    <dgm:pt modelId="{FB0D47ED-4632-45E2-80E8-2AE1EFEDE692}" type="sibTrans" cxnId="{C6BF2EB5-8166-4881-B8DA-9BFBA2C22141}">
      <dgm:prSet/>
      <dgm:spPr/>
      <dgm:t>
        <a:bodyPr/>
        <a:lstStyle/>
        <a:p>
          <a:endParaRPr lang="pt-PT"/>
        </a:p>
      </dgm:t>
    </dgm:pt>
    <dgm:pt modelId="{319B300F-1ED0-475E-8F70-710F0B3A66A8}" type="pres">
      <dgm:prSet presAssocID="{1D5784BB-2BD8-4579-904E-4C19563925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C65653B-CF12-4F7F-A788-85D7D758BF97}" type="pres">
      <dgm:prSet presAssocID="{5DCC2385-2261-4F5E-92C6-BC4294FB7937}" presName="root1" presStyleCnt="0"/>
      <dgm:spPr/>
    </dgm:pt>
    <dgm:pt modelId="{567242B2-D40A-45CF-85E4-B535D78E956F}" type="pres">
      <dgm:prSet presAssocID="{5DCC2385-2261-4F5E-92C6-BC4294FB7937}" presName="LevelOneTextNode" presStyleLbl="node0" presStyleIdx="0" presStyleCnt="1" custScaleX="108937" custScaleY="107288" custLinFactNeighborX="-49584" custLinFactNeighborY="-60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2821924-2D55-49F1-9CB7-799C998CA1AF}" type="pres">
      <dgm:prSet presAssocID="{5DCC2385-2261-4F5E-92C6-BC4294FB7937}" presName="level2hierChild" presStyleCnt="0"/>
      <dgm:spPr/>
    </dgm:pt>
    <dgm:pt modelId="{EF2BE72F-2F7C-4A94-92EC-5B740548ABEB}" type="pres">
      <dgm:prSet presAssocID="{BD2ABF92-6B73-462D-AA28-C922B5B27B69}" presName="conn2-1" presStyleLbl="parChTrans1D2" presStyleIdx="0" presStyleCnt="4"/>
      <dgm:spPr/>
      <dgm:t>
        <a:bodyPr/>
        <a:lstStyle/>
        <a:p>
          <a:endParaRPr lang="pt-PT"/>
        </a:p>
      </dgm:t>
    </dgm:pt>
    <dgm:pt modelId="{6B749092-5296-45C2-81C7-7A6A82CD091E}" type="pres">
      <dgm:prSet presAssocID="{BD2ABF92-6B73-462D-AA28-C922B5B27B69}" presName="connTx" presStyleLbl="parChTrans1D2" presStyleIdx="0" presStyleCnt="4"/>
      <dgm:spPr/>
      <dgm:t>
        <a:bodyPr/>
        <a:lstStyle/>
        <a:p>
          <a:endParaRPr lang="pt-PT"/>
        </a:p>
      </dgm:t>
    </dgm:pt>
    <dgm:pt modelId="{BD543E7E-26F5-4499-9893-D1E1035705D1}" type="pres">
      <dgm:prSet presAssocID="{7D92B88E-915D-4021-9756-AEAD8B99C38A}" presName="root2" presStyleCnt="0"/>
      <dgm:spPr/>
    </dgm:pt>
    <dgm:pt modelId="{5E354D23-9361-4A25-9EFA-0BE80A7EC3A9}" type="pres">
      <dgm:prSet presAssocID="{7D92B88E-915D-4021-9756-AEAD8B99C38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C1F8E17-4827-4F3A-A787-30F6A989729D}" type="pres">
      <dgm:prSet presAssocID="{7D92B88E-915D-4021-9756-AEAD8B99C38A}" presName="level3hierChild" presStyleCnt="0"/>
      <dgm:spPr/>
    </dgm:pt>
    <dgm:pt modelId="{05B587BC-2B55-42D1-8735-E2E5623095B7}" type="pres">
      <dgm:prSet presAssocID="{DCA7E7A4-4AEB-4D88-952D-3C9FA7B72A9C}" presName="conn2-1" presStyleLbl="parChTrans1D2" presStyleIdx="1" presStyleCnt="4"/>
      <dgm:spPr/>
      <dgm:t>
        <a:bodyPr/>
        <a:lstStyle/>
        <a:p>
          <a:endParaRPr lang="pt-PT"/>
        </a:p>
      </dgm:t>
    </dgm:pt>
    <dgm:pt modelId="{AC8258B3-2C03-4AF0-A72C-4D8C59EA7C75}" type="pres">
      <dgm:prSet presAssocID="{DCA7E7A4-4AEB-4D88-952D-3C9FA7B72A9C}" presName="connTx" presStyleLbl="parChTrans1D2" presStyleIdx="1" presStyleCnt="4"/>
      <dgm:spPr/>
      <dgm:t>
        <a:bodyPr/>
        <a:lstStyle/>
        <a:p>
          <a:endParaRPr lang="pt-PT"/>
        </a:p>
      </dgm:t>
    </dgm:pt>
    <dgm:pt modelId="{142C7808-C3DE-4DE0-92D5-861E0056C1CD}" type="pres">
      <dgm:prSet presAssocID="{9D0DAF8F-2117-43BC-A1F6-9EBB5ED1B003}" presName="root2" presStyleCnt="0"/>
      <dgm:spPr/>
    </dgm:pt>
    <dgm:pt modelId="{D5A04DF9-2220-4DDB-8892-0F14FC4F24F4}" type="pres">
      <dgm:prSet presAssocID="{9D0DAF8F-2117-43BC-A1F6-9EBB5ED1B00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5222D14-4284-4657-B550-EBE42D3ED0DE}" type="pres">
      <dgm:prSet presAssocID="{9D0DAF8F-2117-43BC-A1F6-9EBB5ED1B003}" presName="level3hierChild" presStyleCnt="0"/>
      <dgm:spPr/>
    </dgm:pt>
    <dgm:pt modelId="{46898FB0-0E0F-45BA-8FF5-68C2CC952244}" type="pres">
      <dgm:prSet presAssocID="{3A2D243C-4FE7-40B2-AF24-BAD1784F829F}" presName="conn2-1" presStyleLbl="parChTrans1D2" presStyleIdx="2" presStyleCnt="4"/>
      <dgm:spPr/>
      <dgm:t>
        <a:bodyPr/>
        <a:lstStyle/>
        <a:p>
          <a:endParaRPr lang="pt-PT"/>
        </a:p>
      </dgm:t>
    </dgm:pt>
    <dgm:pt modelId="{9BB58E0F-F64D-4AE9-83B7-B6D0AE5E4234}" type="pres">
      <dgm:prSet presAssocID="{3A2D243C-4FE7-40B2-AF24-BAD1784F829F}" presName="connTx" presStyleLbl="parChTrans1D2" presStyleIdx="2" presStyleCnt="4"/>
      <dgm:spPr/>
      <dgm:t>
        <a:bodyPr/>
        <a:lstStyle/>
        <a:p>
          <a:endParaRPr lang="pt-PT"/>
        </a:p>
      </dgm:t>
    </dgm:pt>
    <dgm:pt modelId="{481176BD-81A8-440F-982A-826E35219502}" type="pres">
      <dgm:prSet presAssocID="{14616EBE-4955-49B1-A72C-01D12DE6FBBC}" presName="root2" presStyleCnt="0"/>
      <dgm:spPr/>
    </dgm:pt>
    <dgm:pt modelId="{40B440C8-C715-48DF-8D16-CFD178875CB5}" type="pres">
      <dgm:prSet presAssocID="{14616EBE-4955-49B1-A72C-01D12DE6FBB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91BA0D-D145-4944-8929-7781E9780B32}" type="pres">
      <dgm:prSet presAssocID="{14616EBE-4955-49B1-A72C-01D12DE6FBBC}" presName="level3hierChild" presStyleCnt="0"/>
      <dgm:spPr/>
    </dgm:pt>
    <dgm:pt modelId="{670F81B4-827B-456F-8FF7-A754F271620E}" type="pres">
      <dgm:prSet presAssocID="{6ECAEC06-AADA-4BAF-B9EC-D83C7D2F3DDB}" presName="conn2-1" presStyleLbl="parChTrans1D2" presStyleIdx="3" presStyleCnt="4"/>
      <dgm:spPr/>
      <dgm:t>
        <a:bodyPr/>
        <a:lstStyle/>
        <a:p>
          <a:endParaRPr lang="pt-PT"/>
        </a:p>
      </dgm:t>
    </dgm:pt>
    <dgm:pt modelId="{6483BEFC-36D6-4F61-A012-7364999DBB50}" type="pres">
      <dgm:prSet presAssocID="{6ECAEC06-AADA-4BAF-B9EC-D83C7D2F3DDB}" presName="connTx" presStyleLbl="parChTrans1D2" presStyleIdx="3" presStyleCnt="4"/>
      <dgm:spPr/>
      <dgm:t>
        <a:bodyPr/>
        <a:lstStyle/>
        <a:p>
          <a:endParaRPr lang="pt-PT"/>
        </a:p>
      </dgm:t>
    </dgm:pt>
    <dgm:pt modelId="{017C83ED-F5BA-49E4-8126-86BB5E2EEDF8}" type="pres">
      <dgm:prSet presAssocID="{F0AB4FDB-04A7-4D97-8A7C-4197E4ACBEEF}" presName="root2" presStyleCnt="0"/>
      <dgm:spPr/>
    </dgm:pt>
    <dgm:pt modelId="{5BB1DB87-B6D7-4950-8E6B-70AE68971724}" type="pres">
      <dgm:prSet presAssocID="{F0AB4FDB-04A7-4D97-8A7C-4197E4ACBEE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01BF789-0987-4C35-A51D-57387467BDA4}" type="pres">
      <dgm:prSet presAssocID="{F0AB4FDB-04A7-4D97-8A7C-4197E4ACBEEF}" presName="level3hierChild" presStyleCnt="0"/>
      <dgm:spPr/>
    </dgm:pt>
  </dgm:ptLst>
  <dgm:cxnLst>
    <dgm:cxn modelId="{4844987C-D715-45E5-9AD1-0174866091D4}" srcId="{5DCC2385-2261-4F5E-92C6-BC4294FB7937}" destId="{F0AB4FDB-04A7-4D97-8A7C-4197E4ACBEEF}" srcOrd="3" destOrd="0" parTransId="{6ECAEC06-AADA-4BAF-B9EC-D83C7D2F3DDB}" sibTransId="{324F062B-6D0F-425C-A9EB-F18790D76E50}"/>
    <dgm:cxn modelId="{1550783D-A6F0-43B8-BD34-E870B0D9D174}" type="presOf" srcId="{3A2D243C-4FE7-40B2-AF24-BAD1784F829F}" destId="{9BB58E0F-F64D-4AE9-83B7-B6D0AE5E4234}" srcOrd="1" destOrd="0" presId="urn:microsoft.com/office/officeart/2005/8/layout/hierarchy2"/>
    <dgm:cxn modelId="{97CDEEFC-5C81-4206-996D-29A2C3A5B4B0}" type="presOf" srcId="{9D0DAF8F-2117-43BC-A1F6-9EBB5ED1B003}" destId="{D5A04DF9-2220-4DDB-8892-0F14FC4F24F4}" srcOrd="0" destOrd="0" presId="urn:microsoft.com/office/officeart/2005/8/layout/hierarchy2"/>
    <dgm:cxn modelId="{0AFF5877-44C2-4DB7-8020-91B4CB7155B1}" type="presOf" srcId="{F0AB4FDB-04A7-4D97-8A7C-4197E4ACBEEF}" destId="{5BB1DB87-B6D7-4950-8E6B-70AE68971724}" srcOrd="0" destOrd="0" presId="urn:microsoft.com/office/officeart/2005/8/layout/hierarchy2"/>
    <dgm:cxn modelId="{34B3EEDA-761F-481C-8CF9-4270FB215426}" srcId="{1D5784BB-2BD8-4579-904E-4C1956392544}" destId="{5DCC2385-2261-4F5E-92C6-BC4294FB7937}" srcOrd="0" destOrd="0" parTransId="{68042F80-E082-4C96-A8DC-EF4DB8763D93}" sibTransId="{E726CE9C-569D-47F0-865D-E0180CC55368}"/>
    <dgm:cxn modelId="{E48BF781-37C0-4029-A4C8-B6429ADC9A1C}" type="presOf" srcId="{6ECAEC06-AADA-4BAF-B9EC-D83C7D2F3DDB}" destId="{670F81B4-827B-456F-8FF7-A754F271620E}" srcOrd="0" destOrd="0" presId="urn:microsoft.com/office/officeart/2005/8/layout/hierarchy2"/>
    <dgm:cxn modelId="{16DA2E02-913F-42F1-9652-A9A4D67C1977}" type="presOf" srcId="{6ECAEC06-AADA-4BAF-B9EC-D83C7D2F3DDB}" destId="{6483BEFC-36D6-4F61-A012-7364999DBB50}" srcOrd="1" destOrd="0" presId="urn:microsoft.com/office/officeart/2005/8/layout/hierarchy2"/>
    <dgm:cxn modelId="{FA5ADBFC-ECBA-4809-94B9-E54E951275B0}" type="presOf" srcId="{1D5784BB-2BD8-4579-904E-4C1956392544}" destId="{319B300F-1ED0-475E-8F70-710F0B3A66A8}" srcOrd="0" destOrd="0" presId="urn:microsoft.com/office/officeart/2005/8/layout/hierarchy2"/>
    <dgm:cxn modelId="{0DB5B0D4-3550-49FD-84EE-B63A3B2C9B74}" type="presOf" srcId="{DCA7E7A4-4AEB-4D88-952D-3C9FA7B72A9C}" destId="{05B587BC-2B55-42D1-8735-E2E5623095B7}" srcOrd="0" destOrd="0" presId="urn:microsoft.com/office/officeart/2005/8/layout/hierarchy2"/>
    <dgm:cxn modelId="{03067776-EA3A-42BF-86AC-DD74C9E84DD8}" type="presOf" srcId="{7D92B88E-915D-4021-9756-AEAD8B99C38A}" destId="{5E354D23-9361-4A25-9EFA-0BE80A7EC3A9}" srcOrd="0" destOrd="0" presId="urn:microsoft.com/office/officeart/2005/8/layout/hierarchy2"/>
    <dgm:cxn modelId="{6054730E-1E8E-4960-810E-6F6D696806B5}" srcId="{5DCC2385-2261-4F5E-92C6-BC4294FB7937}" destId="{7D92B88E-915D-4021-9756-AEAD8B99C38A}" srcOrd="0" destOrd="0" parTransId="{BD2ABF92-6B73-462D-AA28-C922B5B27B69}" sibTransId="{A2D059A8-0DDB-4100-A7BB-79A53D128044}"/>
    <dgm:cxn modelId="{C6BF2EB5-8166-4881-B8DA-9BFBA2C22141}" srcId="{5DCC2385-2261-4F5E-92C6-BC4294FB7937}" destId="{9D0DAF8F-2117-43BC-A1F6-9EBB5ED1B003}" srcOrd="1" destOrd="0" parTransId="{DCA7E7A4-4AEB-4D88-952D-3C9FA7B72A9C}" sibTransId="{FB0D47ED-4632-45E2-80E8-2AE1EFEDE692}"/>
    <dgm:cxn modelId="{D0630C83-C722-4317-8289-B90CBE73ED6F}" srcId="{5DCC2385-2261-4F5E-92C6-BC4294FB7937}" destId="{14616EBE-4955-49B1-A72C-01D12DE6FBBC}" srcOrd="2" destOrd="0" parTransId="{3A2D243C-4FE7-40B2-AF24-BAD1784F829F}" sibTransId="{0F9A63A1-AC9B-40BF-9A81-E8CC7A7C1FE3}"/>
    <dgm:cxn modelId="{6A3A9F82-C525-4E77-97DF-82B87E755462}" type="presOf" srcId="{BD2ABF92-6B73-462D-AA28-C922B5B27B69}" destId="{6B749092-5296-45C2-81C7-7A6A82CD091E}" srcOrd="1" destOrd="0" presId="urn:microsoft.com/office/officeart/2005/8/layout/hierarchy2"/>
    <dgm:cxn modelId="{99276C45-B8E8-421E-9969-6291DEFCDA00}" type="presOf" srcId="{DCA7E7A4-4AEB-4D88-952D-3C9FA7B72A9C}" destId="{AC8258B3-2C03-4AF0-A72C-4D8C59EA7C75}" srcOrd="1" destOrd="0" presId="urn:microsoft.com/office/officeart/2005/8/layout/hierarchy2"/>
    <dgm:cxn modelId="{E2B8D1CD-964A-4DF9-B4CF-9E0D97420AF5}" type="presOf" srcId="{5DCC2385-2261-4F5E-92C6-BC4294FB7937}" destId="{567242B2-D40A-45CF-85E4-B535D78E956F}" srcOrd="0" destOrd="0" presId="urn:microsoft.com/office/officeart/2005/8/layout/hierarchy2"/>
    <dgm:cxn modelId="{9BE62F2A-EE58-464F-A8F1-EFB2BCF9DAB8}" type="presOf" srcId="{BD2ABF92-6B73-462D-AA28-C922B5B27B69}" destId="{EF2BE72F-2F7C-4A94-92EC-5B740548ABEB}" srcOrd="0" destOrd="0" presId="urn:microsoft.com/office/officeart/2005/8/layout/hierarchy2"/>
    <dgm:cxn modelId="{958D46C6-F248-47EB-86A9-BAD2BEC02C98}" type="presOf" srcId="{3A2D243C-4FE7-40B2-AF24-BAD1784F829F}" destId="{46898FB0-0E0F-45BA-8FF5-68C2CC952244}" srcOrd="0" destOrd="0" presId="urn:microsoft.com/office/officeart/2005/8/layout/hierarchy2"/>
    <dgm:cxn modelId="{2B2AC307-0BA2-4A8D-9997-DB4DBF4A3AAE}" type="presOf" srcId="{14616EBE-4955-49B1-A72C-01D12DE6FBBC}" destId="{40B440C8-C715-48DF-8D16-CFD178875CB5}" srcOrd="0" destOrd="0" presId="urn:microsoft.com/office/officeart/2005/8/layout/hierarchy2"/>
    <dgm:cxn modelId="{78D4DE8E-C228-45F3-BC53-8D03656B7593}" type="presParOf" srcId="{319B300F-1ED0-475E-8F70-710F0B3A66A8}" destId="{5C65653B-CF12-4F7F-A788-85D7D758BF97}" srcOrd="0" destOrd="0" presId="urn:microsoft.com/office/officeart/2005/8/layout/hierarchy2"/>
    <dgm:cxn modelId="{2DD0C6A4-BDF9-4667-907B-BBD3D1DBDCF0}" type="presParOf" srcId="{5C65653B-CF12-4F7F-A788-85D7D758BF97}" destId="{567242B2-D40A-45CF-85E4-B535D78E956F}" srcOrd="0" destOrd="0" presId="urn:microsoft.com/office/officeart/2005/8/layout/hierarchy2"/>
    <dgm:cxn modelId="{1917BFAE-F17C-4004-B2AE-1CF25CFCF73C}" type="presParOf" srcId="{5C65653B-CF12-4F7F-A788-85D7D758BF97}" destId="{C2821924-2D55-49F1-9CB7-799C998CA1AF}" srcOrd="1" destOrd="0" presId="urn:microsoft.com/office/officeart/2005/8/layout/hierarchy2"/>
    <dgm:cxn modelId="{11214192-655E-4F0C-89D8-D2CE2AC27478}" type="presParOf" srcId="{C2821924-2D55-49F1-9CB7-799C998CA1AF}" destId="{EF2BE72F-2F7C-4A94-92EC-5B740548ABEB}" srcOrd="0" destOrd="0" presId="urn:microsoft.com/office/officeart/2005/8/layout/hierarchy2"/>
    <dgm:cxn modelId="{7E5A069C-1E5B-4555-8841-1269025522EE}" type="presParOf" srcId="{EF2BE72F-2F7C-4A94-92EC-5B740548ABEB}" destId="{6B749092-5296-45C2-81C7-7A6A82CD091E}" srcOrd="0" destOrd="0" presId="urn:microsoft.com/office/officeart/2005/8/layout/hierarchy2"/>
    <dgm:cxn modelId="{506E2738-F715-49B4-8ED2-22E7B5047D6E}" type="presParOf" srcId="{C2821924-2D55-49F1-9CB7-799C998CA1AF}" destId="{BD543E7E-26F5-4499-9893-D1E1035705D1}" srcOrd="1" destOrd="0" presId="urn:microsoft.com/office/officeart/2005/8/layout/hierarchy2"/>
    <dgm:cxn modelId="{DD9301E3-2FC9-4C33-85C9-890563164C06}" type="presParOf" srcId="{BD543E7E-26F5-4499-9893-D1E1035705D1}" destId="{5E354D23-9361-4A25-9EFA-0BE80A7EC3A9}" srcOrd="0" destOrd="0" presId="urn:microsoft.com/office/officeart/2005/8/layout/hierarchy2"/>
    <dgm:cxn modelId="{6274A8AF-5329-4F19-82DA-6A13DD046283}" type="presParOf" srcId="{BD543E7E-26F5-4499-9893-D1E1035705D1}" destId="{FC1F8E17-4827-4F3A-A787-30F6A989729D}" srcOrd="1" destOrd="0" presId="urn:microsoft.com/office/officeart/2005/8/layout/hierarchy2"/>
    <dgm:cxn modelId="{2EF27C23-1967-4F5A-9E3B-C10903971E49}" type="presParOf" srcId="{C2821924-2D55-49F1-9CB7-799C998CA1AF}" destId="{05B587BC-2B55-42D1-8735-E2E5623095B7}" srcOrd="2" destOrd="0" presId="urn:microsoft.com/office/officeart/2005/8/layout/hierarchy2"/>
    <dgm:cxn modelId="{2C90E8AB-39BC-41F1-8C28-217049F3D84C}" type="presParOf" srcId="{05B587BC-2B55-42D1-8735-E2E5623095B7}" destId="{AC8258B3-2C03-4AF0-A72C-4D8C59EA7C75}" srcOrd="0" destOrd="0" presId="urn:microsoft.com/office/officeart/2005/8/layout/hierarchy2"/>
    <dgm:cxn modelId="{2C57C2E3-508F-4D4E-A3EF-2D4EF3764229}" type="presParOf" srcId="{C2821924-2D55-49F1-9CB7-799C998CA1AF}" destId="{142C7808-C3DE-4DE0-92D5-861E0056C1CD}" srcOrd="3" destOrd="0" presId="urn:microsoft.com/office/officeart/2005/8/layout/hierarchy2"/>
    <dgm:cxn modelId="{0AFD5131-FD16-4FE3-8320-2CC4E205729A}" type="presParOf" srcId="{142C7808-C3DE-4DE0-92D5-861E0056C1CD}" destId="{D5A04DF9-2220-4DDB-8892-0F14FC4F24F4}" srcOrd="0" destOrd="0" presId="urn:microsoft.com/office/officeart/2005/8/layout/hierarchy2"/>
    <dgm:cxn modelId="{39B5C665-8901-438C-8907-9EAA01996BB4}" type="presParOf" srcId="{142C7808-C3DE-4DE0-92D5-861E0056C1CD}" destId="{E5222D14-4284-4657-B550-EBE42D3ED0DE}" srcOrd="1" destOrd="0" presId="urn:microsoft.com/office/officeart/2005/8/layout/hierarchy2"/>
    <dgm:cxn modelId="{F547A14F-D6EE-495A-B18E-54605779EF05}" type="presParOf" srcId="{C2821924-2D55-49F1-9CB7-799C998CA1AF}" destId="{46898FB0-0E0F-45BA-8FF5-68C2CC952244}" srcOrd="4" destOrd="0" presId="urn:microsoft.com/office/officeart/2005/8/layout/hierarchy2"/>
    <dgm:cxn modelId="{58E058DC-7C18-4415-BE1C-C1A13B25284B}" type="presParOf" srcId="{46898FB0-0E0F-45BA-8FF5-68C2CC952244}" destId="{9BB58E0F-F64D-4AE9-83B7-B6D0AE5E4234}" srcOrd="0" destOrd="0" presId="urn:microsoft.com/office/officeart/2005/8/layout/hierarchy2"/>
    <dgm:cxn modelId="{8BCAE633-1B29-4E9D-BB0B-102D4334D0F0}" type="presParOf" srcId="{C2821924-2D55-49F1-9CB7-799C998CA1AF}" destId="{481176BD-81A8-440F-982A-826E35219502}" srcOrd="5" destOrd="0" presId="urn:microsoft.com/office/officeart/2005/8/layout/hierarchy2"/>
    <dgm:cxn modelId="{F8043B85-E6B7-44C2-B85D-0D31138A7928}" type="presParOf" srcId="{481176BD-81A8-440F-982A-826E35219502}" destId="{40B440C8-C715-48DF-8D16-CFD178875CB5}" srcOrd="0" destOrd="0" presId="urn:microsoft.com/office/officeart/2005/8/layout/hierarchy2"/>
    <dgm:cxn modelId="{14A0C840-DA9F-4D8B-ADE4-1205A8DCA547}" type="presParOf" srcId="{481176BD-81A8-440F-982A-826E35219502}" destId="{0391BA0D-D145-4944-8929-7781E9780B32}" srcOrd="1" destOrd="0" presId="urn:microsoft.com/office/officeart/2005/8/layout/hierarchy2"/>
    <dgm:cxn modelId="{085406F6-FEE3-4118-81B3-54F00ACCDFFD}" type="presParOf" srcId="{C2821924-2D55-49F1-9CB7-799C998CA1AF}" destId="{670F81B4-827B-456F-8FF7-A754F271620E}" srcOrd="6" destOrd="0" presId="urn:microsoft.com/office/officeart/2005/8/layout/hierarchy2"/>
    <dgm:cxn modelId="{5E85EF3F-E7C3-4DB5-BCD7-8B8CE5549C39}" type="presParOf" srcId="{670F81B4-827B-456F-8FF7-A754F271620E}" destId="{6483BEFC-36D6-4F61-A012-7364999DBB50}" srcOrd="0" destOrd="0" presId="urn:microsoft.com/office/officeart/2005/8/layout/hierarchy2"/>
    <dgm:cxn modelId="{A6339707-A4C4-4338-8E9E-1763D71271D1}" type="presParOf" srcId="{C2821924-2D55-49F1-9CB7-799C998CA1AF}" destId="{017C83ED-F5BA-49E4-8126-86BB5E2EEDF8}" srcOrd="7" destOrd="0" presId="urn:microsoft.com/office/officeart/2005/8/layout/hierarchy2"/>
    <dgm:cxn modelId="{500A1514-5A7D-45C3-9838-78EDD2E4C560}" type="presParOf" srcId="{017C83ED-F5BA-49E4-8126-86BB5E2EEDF8}" destId="{5BB1DB87-B6D7-4950-8E6B-70AE68971724}" srcOrd="0" destOrd="0" presId="urn:microsoft.com/office/officeart/2005/8/layout/hierarchy2"/>
    <dgm:cxn modelId="{0A932EBD-0B06-430C-85D6-AFDEF8988AF0}" type="presParOf" srcId="{017C83ED-F5BA-49E4-8126-86BB5E2EEDF8}" destId="{201BF789-0987-4C35-A51D-57387467BD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784BB-2BD8-4579-904E-4C19563925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DCC2385-2261-4F5E-92C6-BC4294FB7937}">
      <dgm:prSet phldrT="[Texto]" custT="1"/>
      <dgm:spPr/>
      <dgm:t>
        <a:bodyPr/>
        <a:lstStyle/>
        <a:p>
          <a:r>
            <a:rPr lang="pt-PT" sz="2400" dirty="0" smtClean="0"/>
            <a:t>Relações semânticas</a:t>
          </a:r>
          <a:endParaRPr lang="pt-PT" sz="2400" dirty="0"/>
        </a:p>
      </dgm:t>
    </dgm:pt>
    <dgm:pt modelId="{68042F80-E082-4C96-A8DC-EF4DB8763D93}" type="parTrans" cxnId="{34B3EEDA-761F-481C-8CF9-4270FB215426}">
      <dgm:prSet/>
      <dgm:spPr/>
      <dgm:t>
        <a:bodyPr/>
        <a:lstStyle/>
        <a:p>
          <a:endParaRPr lang="pt-PT"/>
        </a:p>
      </dgm:t>
    </dgm:pt>
    <dgm:pt modelId="{E726CE9C-569D-47F0-865D-E0180CC55368}" type="sibTrans" cxnId="{34B3EEDA-761F-481C-8CF9-4270FB215426}">
      <dgm:prSet/>
      <dgm:spPr/>
      <dgm:t>
        <a:bodyPr/>
        <a:lstStyle/>
        <a:p>
          <a:endParaRPr lang="pt-PT"/>
        </a:p>
      </dgm:t>
    </dgm:pt>
    <dgm:pt modelId="{7D92B88E-915D-4021-9756-AEAD8B99C38A}">
      <dgm:prSet phldrT="[Texto]" custT="1"/>
      <dgm:spPr/>
      <dgm:t>
        <a:bodyPr/>
        <a:lstStyle/>
        <a:p>
          <a:r>
            <a:rPr lang="pt-PT" sz="2400" dirty="0" smtClean="0"/>
            <a:t>Hierarquia</a:t>
          </a:r>
          <a:r>
            <a:rPr lang="pt-PT" sz="1000" dirty="0" smtClean="0"/>
            <a:t> </a:t>
          </a:r>
          <a:endParaRPr lang="pt-PT" sz="1000" dirty="0"/>
        </a:p>
      </dgm:t>
    </dgm:pt>
    <dgm:pt modelId="{BD2ABF92-6B73-462D-AA28-C922B5B27B69}" type="parTrans" cxnId="{6054730E-1E8E-4960-810E-6F6D696806B5}">
      <dgm:prSet/>
      <dgm:spPr/>
      <dgm:t>
        <a:bodyPr/>
        <a:lstStyle/>
        <a:p>
          <a:endParaRPr lang="pt-PT"/>
        </a:p>
      </dgm:t>
    </dgm:pt>
    <dgm:pt modelId="{A2D059A8-0DDB-4100-A7BB-79A53D128044}" type="sibTrans" cxnId="{6054730E-1E8E-4960-810E-6F6D696806B5}">
      <dgm:prSet/>
      <dgm:spPr/>
      <dgm:t>
        <a:bodyPr/>
        <a:lstStyle/>
        <a:p>
          <a:endParaRPr lang="pt-PT"/>
        </a:p>
      </dgm:t>
    </dgm:pt>
    <dgm:pt modelId="{14616EBE-4955-49B1-A72C-01D12DE6FBBC}">
      <dgm:prSet custT="1"/>
      <dgm:spPr/>
      <dgm:t>
        <a:bodyPr/>
        <a:lstStyle/>
        <a:p>
          <a:r>
            <a:rPr lang="pt-PT" sz="2400" dirty="0" smtClean="0"/>
            <a:t>Equivalência</a:t>
          </a:r>
          <a:endParaRPr lang="pt-PT" sz="2400" dirty="0"/>
        </a:p>
      </dgm:t>
    </dgm:pt>
    <dgm:pt modelId="{3A2D243C-4FE7-40B2-AF24-BAD1784F829F}" type="parTrans" cxnId="{D0630C83-C722-4317-8289-B90CBE73ED6F}">
      <dgm:prSet/>
      <dgm:spPr/>
      <dgm:t>
        <a:bodyPr/>
        <a:lstStyle/>
        <a:p>
          <a:endParaRPr lang="pt-PT"/>
        </a:p>
      </dgm:t>
    </dgm:pt>
    <dgm:pt modelId="{0F9A63A1-AC9B-40BF-9A81-E8CC7A7C1FE3}" type="sibTrans" cxnId="{D0630C83-C722-4317-8289-B90CBE73ED6F}">
      <dgm:prSet/>
      <dgm:spPr/>
      <dgm:t>
        <a:bodyPr/>
        <a:lstStyle/>
        <a:p>
          <a:endParaRPr lang="pt-PT"/>
        </a:p>
      </dgm:t>
    </dgm:pt>
    <dgm:pt modelId="{F0AB4FDB-04A7-4D97-8A7C-4197E4ACBEEF}">
      <dgm:prSet custT="1"/>
      <dgm:spPr/>
      <dgm:t>
        <a:bodyPr/>
        <a:lstStyle/>
        <a:p>
          <a:r>
            <a:rPr lang="pt-PT" sz="2400" dirty="0" smtClean="0"/>
            <a:t>Oposição</a:t>
          </a:r>
          <a:endParaRPr lang="pt-PT" sz="2400" dirty="0"/>
        </a:p>
      </dgm:t>
    </dgm:pt>
    <dgm:pt modelId="{6ECAEC06-AADA-4BAF-B9EC-D83C7D2F3DDB}" type="parTrans" cxnId="{4844987C-D715-45E5-9AD1-0174866091D4}">
      <dgm:prSet/>
      <dgm:spPr/>
      <dgm:t>
        <a:bodyPr/>
        <a:lstStyle/>
        <a:p>
          <a:endParaRPr lang="pt-PT"/>
        </a:p>
      </dgm:t>
    </dgm:pt>
    <dgm:pt modelId="{324F062B-6D0F-425C-A9EB-F18790D76E50}" type="sibTrans" cxnId="{4844987C-D715-45E5-9AD1-0174866091D4}">
      <dgm:prSet/>
      <dgm:spPr/>
      <dgm:t>
        <a:bodyPr/>
        <a:lstStyle/>
        <a:p>
          <a:endParaRPr lang="pt-PT"/>
        </a:p>
      </dgm:t>
    </dgm:pt>
    <dgm:pt modelId="{DC53AC31-9B2F-4431-8ABE-9203AE8686C5}">
      <dgm:prSet phldrT="[Texto]" custT="1"/>
      <dgm:spPr/>
      <dgm:t>
        <a:bodyPr/>
        <a:lstStyle/>
        <a:p>
          <a:r>
            <a:rPr lang="pt-PT" sz="2200" dirty="0" smtClean="0"/>
            <a:t>Sinónimos</a:t>
          </a:r>
          <a:r>
            <a:rPr lang="pt-PT" sz="2300" dirty="0" smtClean="0"/>
            <a:t> </a:t>
          </a:r>
          <a:endParaRPr lang="pt-PT" sz="2300" dirty="0"/>
        </a:p>
      </dgm:t>
    </dgm:pt>
    <dgm:pt modelId="{77E207F1-1EEE-4A9C-A8DD-E5BE95B367D8}" type="parTrans" cxnId="{E7DA8E2E-1169-4886-B6DC-15D6562750CB}">
      <dgm:prSet/>
      <dgm:spPr/>
      <dgm:t>
        <a:bodyPr/>
        <a:lstStyle/>
        <a:p>
          <a:endParaRPr lang="pt-PT"/>
        </a:p>
      </dgm:t>
    </dgm:pt>
    <dgm:pt modelId="{8CA85DFC-8BD1-4017-9439-578C109ED0F1}" type="sibTrans" cxnId="{E7DA8E2E-1169-4886-B6DC-15D6562750CB}">
      <dgm:prSet/>
      <dgm:spPr/>
      <dgm:t>
        <a:bodyPr/>
        <a:lstStyle/>
        <a:p>
          <a:endParaRPr lang="pt-PT"/>
        </a:p>
      </dgm:t>
    </dgm:pt>
    <dgm:pt modelId="{5565ACBC-E486-4BB3-B367-B1B6ABCDA23C}">
      <dgm:prSet phldrT="[Texto]" custT="1"/>
      <dgm:spPr/>
      <dgm:t>
        <a:bodyPr/>
        <a:lstStyle/>
        <a:p>
          <a:r>
            <a:rPr lang="pt-PT" sz="2200" dirty="0" smtClean="0"/>
            <a:t>Antónimos</a:t>
          </a:r>
          <a:r>
            <a:rPr lang="pt-PT" sz="2300" dirty="0" smtClean="0"/>
            <a:t> </a:t>
          </a:r>
          <a:endParaRPr lang="pt-PT" sz="2300" dirty="0"/>
        </a:p>
      </dgm:t>
    </dgm:pt>
    <dgm:pt modelId="{647A9A52-B479-4666-B636-9A7B5C4CF739}" type="parTrans" cxnId="{A3F57FC8-D81E-44F7-BEA4-84143DE9B165}">
      <dgm:prSet/>
      <dgm:spPr/>
      <dgm:t>
        <a:bodyPr/>
        <a:lstStyle/>
        <a:p>
          <a:endParaRPr lang="pt-PT"/>
        </a:p>
      </dgm:t>
    </dgm:pt>
    <dgm:pt modelId="{9E03F08B-44AB-4BD6-A3DB-FC328F4D9341}" type="sibTrans" cxnId="{A3F57FC8-D81E-44F7-BEA4-84143DE9B165}">
      <dgm:prSet/>
      <dgm:spPr/>
      <dgm:t>
        <a:bodyPr/>
        <a:lstStyle/>
        <a:p>
          <a:endParaRPr lang="pt-PT"/>
        </a:p>
      </dgm:t>
    </dgm:pt>
    <dgm:pt modelId="{0B52D042-FB3F-483B-B4B5-C62720B03D20}">
      <dgm:prSet phldrT="[Texto]" custT="1"/>
      <dgm:spPr/>
      <dgm:t>
        <a:bodyPr/>
        <a:lstStyle/>
        <a:p>
          <a:r>
            <a:rPr lang="pt-PT" sz="2200" dirty="0" smtClean="0"/>
            <a:t>Hiperónimos</a:t>
          </a:r>
          <a:r>
            <a:rPr lang="pt-PT" sz="2300" dirty="0" smtClean="0"/>
            <a:t> </a:t>
          </a:r>
          <a:endParaRPr lang="pt-PT" sz="2300" dirty="0"/>
        </a:p>
      </dgm:t>
    </dgm:pt>
    <dgm:pt modelId="{35DA828A-A6FA-48C8-983D-C84BA87C88DE}" type="parTrans" cxnId="{B84A91C3-23B8-490C-8EB8-094BFF4C3066}">
      <dgm:prSet/>
      <dgm:spPr/>
      <dgm:t>
        <a:bodyPr/>
        <a:lstStyle/>
        <a:p>
          <a:endParaRPr lang="pt-PT"/>
        </a:p>
      </dgm:t>
    </dgm:pt>
    <dgm:pt modelId="{F9D042DB-C44A-4C48-9366-A4DE8EF8139E}" type="sibTrans" cxnId="{B84A91C3-23B8-490C-8EB8-094BFF4C3066}">
      <dgm:prSet/>
      <dgm:spPr/>
      <dgm:t>
        <a:bodyPr/>
        <a:lstStyle/>
        <a:p>
          <a:endParaRPr lang="pt-PT"/>
        </a:p>
      </dgm:t>
    </dgm:pt>
    <dgm:pt modelId="{B50CDC14-96B0-4EE8-A264-BC91C9F274AA}">
      <dgm:prSet phldrT="[Texto]" custT="1"/>
      <dgm:spPr/>
      <dgm:t>
        <a:bodyPr/>
        <a:lstStyle/>
        <a:p>
          <a:r>
            <a:rPr lang="pt-PT" sz="2200" dirty="0" smtClean="0"/>
            <a:t>Hipónimos</a:t>
          </a:r>
          <a:r>
            <a:rPr lang="pt-PT" sz="2300" dirty="0" smtClean="0"/>
            <a:t> </a:t>
          </a:r>
          <a:endParaRPr lang="pt-PT" sz="2300" dirty="0"/>
        </a:p>
      </dgm:t>
    </dgm:pt>
    <dgm:pt modelId="{5536FB8D-AC10-4241-8B9B-58BB4171E37E}" type="parTrans" cxnId="{D67171D0-E5F6-4FEA-B2E6-75B85923762E}">
      <dgm:prSet/>
      <dgm:spPr/>
      <dgm:t>
        <a:bodyPr/>
        <a:lstStyle/>
        <a:p>
          <a:endParaRPr lang="pt-PT"/>
        </a:p>
      </dgm:t>
    </dgm:pt>
    <dgm:pt modelId="{EFC19B04-BE84-4467-8A1B-346912F90E6E}" type="sibTrans" cxnId="{D67171D0-E5F6-4FEA-B2E6-75B85923762E}">
      <dgm:prSet/>
      <dgm:spPr/>
      <dgm:t>
        <a:bodyPr/>
        <a:lstStyle/>
        <a:p>
          <a:endParaRPr lang="pt-PT"/>
        </a:p>
      </dgm:t>
    </dgm:pt>
    <dgm:pt modelId="{3022BC67-C9B7-443B-92E5-80D72FCEF456}">
      <dgm:prSet phldrT="[Texto]" custT="1"/>
      <dgm:spPr/>
      <dgm:t>
        <a:bodyPr/>
        <a:lstStyle/>
        <a:p>
          <a:r>
            <a:rPr lang="pt-PT" sz="2400" dirty="0" smtClean="0"/>
            <a:t>Parte-Todo</a:t>
          </a:r>
          <a:endParaRPr lang="pt-PT" sz="2400" dirty="0"/>
        </a:p>
      </dgm:t>
    </dgm:pt>
    <dgm:pt modelId="{E63DFA97-EF5B-4842-A8E2-6F90C73EF3D6}" type="parTrans" cxnId="{E4AB7C43-B9D1-41AF-A979-06ED3A3FA599}">
      <dgm:prSet/>
      <dgm:spPr/>
      <dgm:t>
        <a:bodyPr/>
        <a:lstStyle/>
        <a:p>
          <a:endParaRPr lang="pt-PT"/>
        </a:p>
      </dgm:t>
    </dgm:pt>
    <dgm:pt modelId="{BC1B1A6C-5293-4E47-8BAF-86BDC6BC0157}" type="sibTrans" cxnId="{E4AB7C43-B9D1-41AF-A979-06ED3A3FA599}">
      <dgm:prSet/>
      <dgm:spPr/>
      <dgm:t>
        <a:bodyPr/>
        <a:lstStyle/>
        <a:p>
          <a:endParaRPr lang="pt-PT"/>
        </a:p>
      </dgm:t>
    </dgm:pt>
    <dgm:pt modelId="{1379BED2-CA00-408E-B9FC-57D97AEBB9ED}">
      <dgm:prSet phldrT="[Texto]" custT="1"/>
      <dgm:spPr/>
      <dgm:t>
        <a:bodyPr/>
        <a:lstStyle/>
        <a:p>
          <a:r>
            <a:rPr lang="pt-PT" sz="2200" dirty="0" smtClean="0"/>
            <a:t>Holónimos</a:t>
          </a:r>
          <a:endParaRPr lang="pt-PT" sz="2200" dirty="0"/>
        </a:p>
      </dgm:t>
    </dgm:pt>
    <dgm:pt modelId="{70AB7AF5-7B72-4A36-A683-530602943654}" type="parTrans" cxnId="{11F14F46-90AB-4425-B2C4-C08D17ABFF9C}">
      <dgm:prSet/>
      <dgm:spPr/>
      <dgm:t>
        <a:bodyPr/>
        <a:lstStyle/>
        <a:p>
          <a:endParaRPr lang="pt-PT"/>
        </a:p>
      </dgm:t>
    </dgm:pt>
    <dgm:pt modelId="{5DF4B795-1A1D-422D-8811-1FC23B77D6C7}" type="sibTrans" cxnId="{11F14F46-90AB-4425-B2C4-C08D17ABFF9C}">
      <dgm:prSet/>
      <dgm:spPr/>
      <dgm:t>
        <a:bodyPr/>
        <a:lstStyle/>
        <a:p>
          <a:endParaRPr lang="pt-PT"/>
        </a:p>
      </dgm:t>
    </dgm:pt>
    <dgm:pt modelId="{2C05CE6A-7C8E-4D6C-BD68-AADAFD54B356}">
      <dgm:prSet phldrT="[Texto]" custT="1"/>
      <dgm:spPr/>
      <dgm:t>
        <a:bodyPr/>
        <a:lstStyle/>
        <a:p>
          <a:r>
            <a:rPr lang="pt-PT" sz="2300" dirty="0" smtClean="0"/>
            <a:t>Merónimos</a:t>
          </a:r>
          <a:endParaRPr lang="pt-PT" sz="2300" dirty="0"/>
        </a:p>
      </dgm:t>
    </dgm:pt>
    <dgm:pt modelId="{11DAEE7F-182A-437C-9759-B3BD7CE8E0E8}" type="parTrans" cxnId="{A3BD4CFF-904C-42F3-8C69-9A56F8B92269}">
      <dgm:prSet/>
      <dgm:spPr/>
      <dgm:t>
        <a:bodyPr/>
        <a:lstStyle/>
        <a:p>
          <a:endParaRPr lang="pt-PT"/>
        </a:p>
      </dgm:t>
    </dgm:pt>
    <dgm:pt modelId="{FB0D0B8A-8E7A-45AB-83E2-45D915A9E82C}" type="sibTrans" cxnId="{A3BD4CFF-904C-42F3-8C69-9A56F8B92269}">
      <dgm:prSet/>
      <dgm:spPr/>
      <dgm:t>
        <a:bodyPr/>
        <a:lstStyle/>
        <a:p>
          <a:endParaRPr lang="pt-PT"/>
        </a:p>
      </dgm:t>
    </dgm:pt>
    <dgm:pt modelId="{319B300F-1ED0-475E-8F70-710F0B3A66A8}" type="pres">
      <dgm:prSet presAssocID="{1D5784BB-2BD8-4579-904E-4C19563925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F350C9-E5B6-45A6-A07D-D9BE57FCFBE0}" type="pres">
      <dgm:prSet presAssocID="{5DCC2385-2261-4F5E-92C6-BC4294FB7937}" presName="root1" presStyleCnt="0"/>
      <dgm:spPr/>
    </dgm:pt>
    <dgm:pt modelId="{4DF8A22A-4FDF-4500-B41A-C161E0E28417}" type="pres">
      <dgm:prSet presAssocID="{5DCC2385-2261-4F5E-92C6-BC4294FB7937}" presName="LevelOneTextNode" presStyleLbl="node0" presStyleIdx="0" presStyleCnt="7" custScaleX="381583" custScaleY="357664" custLinFactX="-204600" custLinFactY="262837" custLinFactNeighborX="-300000" custLinFactNeighborY="3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7B9165F-9796-4C77-BD80-1B329B5F98E7}" type="pres">
      <dgm:prSet presAssocID="{5DCC2385-2261-4F5E-92C6-BC4294FB7937}" presName="level2hierChild" presStyleCnt="0"/>
      <dgm:spPr/>
    </dgm:pt>
    <dgm:pt modelId="{EF2BE72F-2F7C-4A94-92EC-5B740548ABEB}" type="pres">
      <dgm:prSet presAssocID="{BD2ABF92-6B73-462D-AA28-C922B5B27B69}" presName="conn2-1" presStyleLbl="parChTrans1D2" presStyleIdx="0" presStyleCnt="4"/>
      <dgm:spPr/>
      <dgm:t>
        <a:bodyPr/>
        <a:lstStyle/>
        <a:p>
          <a:endParaRPr lang="pt-PT"/>
        </a:p>
      </dgm:t>
    </dgm:pt>
    <dgm:pt modelId="{6B749092-5296-45C2-81C7-7A6A82CD091E}" type="pres">
      <dgm:prSet presAssocID="{BD2ABF92-6B73-462D-AA28-C922B5B27B69}" presName="connTx" presStyleLbl="parChTrans1D2" presStyleIdx="0" presStyleCnt="4"/>
      <dgm:spPr/>
      <dgm:t>
        <a:bodyPr/>
        <a:lstStyle/>
        <a:p>
          <a:endParaRPr lang="pt-PT"/>
        </a:p>
      </dgm:t>
    </dgm:pt>
    <dgm:pt modelId="{BD543E7E-26F5-4499-9893-D1E1035705D1}" type="pres">
      <dgm:prSet presAssocID="{7D92B88E-915D-4021-9756-AEAD8B99C38A}" presName="root2" presStyleCnt="0"/>
      <dgm:spPr/>
    </dgm:pt>
    <dgm:pt modelId="{5E354D23-9361-4A25-9EFA-0BE80A7EC3A9}" type="pres">
      <dgm:prSet presAssocID="{7D92B88E-915D-4021-9756-AEAD8B99C38A}" presName="LevelTwoTextNode" presStyleLbl="node2" presStyleIdx="0" presStyleCnt="4" custScaleX="339936" custScaleY="290355" custLinFactX="-63724" custLinFactY="7504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C1F8E17-4827-4F3A-A787-30F6A989729D}" type="pres">
      <dgm:prSet presAssocID="{7D92B88E-915D-4021-9756-AEAD8B99C38A}" presName="level3hierChild" presStyleCnt="0"/>
      <dgm:spPr/>
    </dgm:pt>
    <dgm:pt modelId="{15B8C584-8640-439D-AB33-4261D234C217}" type="pres">
      <dgm:prSet presAssocID="{E63DFA97-EF5B-4842-A8E2-6F90C73EF3D6}" presName="conn2-1" presStyleLbl="parChTrans1D2" presStyleIdx="1" presStyleCnt="4"/>
      <dgm:spPr/>
      <dgm:t>
        <a:bodyPr/>
        <a:lstStyle/>
        <a:p>
          <a:endParaRPr lang="pt-PT"/>
        </a:p>
      </dgm:t>
    </dgm:pt>
    <dgm:pt modelId="{8C5B9ED6-0BA3-48D3-908B-488064B61CE1}" type="pres">
      <dgm:prSet presAssocID="{E63DFA97-EF5B-4842-A8E2-6F90C73EF3D6}" presName="connTx" presStyleLbl="parChTrans1D2" presStyleIdx="1" presStyleCnt="4"/>
      <dgm:spPr/>
      <dgm:t>
        <a:bodyPr/>
        <a:lstStyle/>
        <a:p>
          <a:endParaRPr lang="pt-PT"/>
        </a:p>
      </dgm:t>
    </dgm:pt>
    <dgm:pt modelId="{55CE422F-A5F5-4081-9F7B-DC4396F8A559}" type="pres">
      <dgm:prSet presAssocID="{3022BC67-C9B7-443B-92E5-80D72FCEF456}" presName="root2" presStyleCnt="0"/>
      <dgm:spPr/>
    </dgm:pt>
    <dgm:pt modelId="{59755E3F-D9FC-4C59-9B19-640AA9D5DDCC}" type="pres">
      <dgm:prSet presAssocID="{3022BC67-C9B7-443B-92E5-80D72FCEF456}" presName="LevelTwoTextNode" presStyleLbl="node2" presStyleIdx="1" presStyleCnt="4" custScaleX="340585" custScaleY="316359" custLinFactX="-63724" custLinFactY="200000" custLinFactNeighborX="-100000" custLinFactNeighborY="28982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8FD903D-763D-4879-B080-E3145B3536F9}" type="pres">
      <dgm:prSet presAssocID="{3022BC67-C9B7-443B-92E5-80D72FCEF456}" presName="level3hierChild" presStyleCnt="0"/>
      <dgm:spPr/>
    </dgm:pt>
    <dgm:pt modelId="{46898FB0-0E0F-45BA-8FF5-68C2CC952244}" type="pres">
      <dgm:prSet presAssocID="{3A2D243C-4FE7-40B2-AF24-BAD1784F829F}" presName="conn2-1" presStyleLbl="parChTrans1D2" presStyleIdx="2" presStyleCnt="4"/>
      <dgm:spPr/>
      <dgm:t>
        <a:bodyPr/>
        <a:lstStyle/>
        <a:p>
          <a:endParaRPr lang="pt-PT"/>
        </a:p>
      </dgm:t>
    </dgm:pt>
    <dgm:pt modelId="{9BB58E0F-F64D-4AE9-83B7-B6D0AE5E4234}" type="pres">
      <dgm:prSet presAssocID="{3A2D243C-4FE7-40B2-AF24-BAD1784F829F}" presName="connTx" presStyleLbl="parChTrans1D2" presStyleIdx="2" presStyleCnt="4"/>
      <dgm:spPr/>
      <dgm:t>
        <a:bodyPr/>
        <a:lstStyle/>
        <a:p>
          <a:endParaRPr lang="pt-PT"/>
        </a:p>
      </dgm:t>
    </dgm:pt>
    <dgm:pt modelId="{481176BD-81A8-440F-982A-826E35219502}" type="pres">
      <dgm:prSet presAssocID="{14616EBE-4955-49B1-A72C-01D12DE6FBBC}" presName="root2" presStyleCnt="0"/>
      <dgm:spPr/>
    </dgm:pt>
    <dgm:pt modelId="{40B440C8-C715-48DF-8D16-CFD178875CB5}" type="pres">
      <dgm:prSet presAssocID="{14616EBE-4955-49B1-A72C-01D12DE6FBBC}" presName="LevelTwoTextNode" presStyleLbl="node2" presStyleIdx="2" presStyleCnt="4" custAng="10800000" custFlipVert="1" custScaleX="402102" custScaleY="300077" custLinFactX="-84207" custLinFactY="474783" custLinFactNeighborX="-100000" custLinFactNeighborY="5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91BA0D-D145-4944-8929-7781E9780B32}" type="pres">
      <dgm:prSet presAssocID="{14616EBE-4955-49B1-A72C-01D12DE6FBBC}" presName="level3hierChild" presStyleCnt="0"/>
      <dgm:spPr/>
    </dgm:pt>
    <dgm:pt modelId="{670F81B4-827B-456F-8FF7-A754F271620E}" type="pres">
      <dgm:prSet presAssocID="{6ECAEC06-AADA-4BAF-B9EC-D83C7D2F3DDB}" presName="conn2-1" presStyleLbl="parChTrans1D2" presStyleIdx="3" presStyleCnt="4"/>
      <dgm:spPr/>
      <dgm:t>
        <a:bodyPr/>
        <a:lstStyle/>
        <a:p>
          <a:endParaRPr lang="pt-PT"/>
        </a:p>
      </dgm:t>
    </dgm:pt>
    <dgm:pt modelId="{6483BEFC-36D6-4F61-A012-7364999DBB50}" type="pres">
      <dgm:prSet presAssocID="{6ECAEC06-AADA-4BAF-B9EC-D83C7D2F3DDB}" presName="connTx" presStyleLbl="parChTrans1D2" presStyleIdx="3" presStyleCnt="4"/>
      <dgm:spPr/>
      <dgm:t>
        <a:bodyPr/>
        <a:lstStyle/>
        <a:p>
          <a:endParaRPr lang="pt-PT"/>
        </a:p>
      </dgm:t>
    </dgm:pt>
    <dgm:pt modelId="{017C83ED-F5BA-49E4-8126-86BB5E2EEDF8}" type="pres">
      <dgm:prSet presAssocID="{F0AB4FDB-04A7-4D97-8A7C-4197E4ACBEEF}" presName="root2" presStyleCnt="0"/>
      <dgm:spPr/>
    </dgm:pt>
    <dgm:pt modelId="{5BB1DB87-B6D7-4950-8E6B-70AE68971724}" type="pres">
      <dgm:prSet presAssocID="{F0AB4FDB-04A7-4D97-8A7C-4197E4ACBEEF}" presName="LevelTwoTextNode" presStyleLbl="node2" presStyleIdx="3" presStyleCnt="4" custScaleX="290446" custScaleY="389446" custLinFactX="-48823" custLinFactY="645767" custLinFactNeighborX="-100000" custLinFactNeighborY="7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01BF789-0987-4C35-A51D-57387467BDA4}" type="pres">
      <dgm:prSet presAssocID="{F0AB4FDB-04A7-4D97-8A7C-4197E4ACBEEF}" presName="level3hierChild" presStyleCnt="0"/>
      <dgm:spPr/>
    </dgm:pt>
    <dgm:pt modelId="{ADF8748B-157A-4362-98B3-348384F6E1DA}" type="pres">
      <dgm:prSet presAssocID="{DC53AC31-9B2F-4431-8ABE-9203AE8686C5}" presName="root1" presStyleCnt="0"/>
      <dgm:spPr/>
    </dgm:pt>
    <dgm:pt modelId="{AE5B0DBF-2CF4-4882-B165-7098BBE4EAF3}" type="pres">
      <dgm:prSet presAssocID="{DC53AC31-9B2F-4431-8ABE-9203AE8686C5}" presName="LevelOneTextNode" presStyleLbl="node0" presStyleIdx="1" presStyleCnt="7" custScaleX="335958" custScaleY="320819" custLinFactX="400000" custLinFactY="400000" custLinFactNeighborX="464651" custLinFactNeighborY="42032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43D7521-7E5C-4F2B-BEFA-7C31823B0D08}" type="pres">
      <dgm:prSet presAssocID="{DC53AC31-9B2F-4431-8ABE-9203AE8686C5}" presName="level2hierChild" presStyleCnt="0"/>
      <dgm:spPr/>
    </dgm:pt>
    <dgm:pt modelId="{BE4F1376-CE3D-46FF-9BCD-13C2F7BD5346}" type="pres">
      <dgm:prSet presAssocID="{5565ACBC-E486-4BB3-B367-B1B6ABCDA23C}" presName="root1" presStyleCnt="0"/>
      <dgm:spPr/>
    </dgm:pt>
    <dgm:pt modelId="{E2ED44DA-9808-420A-A995-CB776E348F3E}" type="pres">
      <dgm:prSet presAssocID="{5565ACBC-E486-4BB3-B367-B1B6ABCDA23C}" presName="LevelOneTextNode" presStyleLbl="node0" presStyleIdx="2" presStyleCnt="7" custScaleX="314940" custScaleY="321859" custLinFactX="400000" custLinFactY="600000" custLinFactNeighborX="464651" custLinFactNeighborY="66568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D51747D-BEEA-4688-811E-187D250B32C0}" type="pres">
      <dgm:prSet presAssocID="{5565ACBC-E486-4BB3-B367-B1B6ABCDA23C}" presName="level2hierChild" presStyleCnt="0"/>
      <dgm:spPr/>
    </dgm:pt>
    <dgm:pt modelId="{04F57E67-83D8-4F0F-8E02-86AE134C38A3}" type="pres">
      <dgm:prSet presAssocID="{0B52D042-FB3F-483B-B4B5-C62720B03D20}" presName="root1" presStyleCnt="0"/>
      <dgm:spPr/>
    </dgm:pt>
    <dgm:pt modelId="{CF1E5B3F-BAB7-45C2-99B3-0BF5B962D5F0}" type="pres">
      <dgm:prSet presAssocID="{0B52D042-FB3F-483B-B4B5-C62720B03D20}" presName="LevelOneTextNode" presStyleLbl="node0" presStyleIdx="3" presStyleCnt="7" custScaleX="367066" custScaleY="257751" custLinFactX="400000" custLinFactY="-685138" custLinFactNeighborX="417982" custLinFactNeighborY="-7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C826CFA-80C8-4765-9967-9AAA20CB60F1}" type="pres">
      <dgm:prSet presAssocID="{0B52D042-FB3F-483B-B4B5-C62720B03D20}" presName="level2hierChild" presStyleCnt="0"/>
      <dgm:spPr/>
    </dgm:pt>
    <dgm:pt modelId="{BCD028FA-8EDC-43DA-AE05-6C25D9FB88F3}" type="pres">
      <dgm:prSet presAssocID="{B50CDC14-96B0-4EE8-A264-BC91C9F274AA}" presName="root1" presStyleCnt="0"/>
      <dgm:spPr/>
    </dgm:pt>
    <dgm:pt modelId="{CB09D4E7-FEC6-4AEF-94BF-E903F632838B}" type="pres">
      <dgm:prSet presAssocID="{B50CDC14-96B0-4EE8-A264-BC91C9F274AA}" presName="LevelOneTextNode" presStyleLbl="node0" presStyleIdx="4" presStyleCnt="7" custScaleX="313936" custScaleY="228741" custLinFactX="400000" custLinFactY="-627243" custLinFactNeighborX="463070" custLinFactNeighborY="-7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7AECCC-DABE-4A35-8D82-306F9E4AEA1A}" type="pres">
      <dgm:prSet presAssocID="{B50CDC14-96B0-4EE8-A264-BC91C9F274AA}" presName="level2hierChild" presStyleCnt="0"/>
      <dgm:spPr/>
    </dgm:pt>
    <dgm:pt modelId="{F0595218-8066-47A6-91CF-98153E5896D8}" type="pres">
      <dgm:prSet presAssocID="{1379BED2-CA00-408E-B9FC-57D97AEBB9ED}" presName="root1" presStyleCnt="0"/>
      <dgm:spPr/>
    </dgm:pt>
    <dgm:pt modelId="{48837419-07D1-4C74-8557-EE42D4C2BB66}" type="pres">
      <dgm:prSet presAssocID="{1379BED2-CA00-408E-B9FC-57D97AEBB9ED}" presName="LevelOneTextNode" presStyleLbl="node0" presStyleIdx="5" presStyleCnt="7" custScaleX="345280" custScaleY="295554" custLinFactX="400000" custLinFactY="-600000" custLinFactNeighborX="464651" custLinFactNeighborY="-62983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F33EC2D-E0AC-45DC-A276-C3377F31C29D}" type="pres">
      <dgm:prSet presAssocID="{1379BED2-CA00-408E-B9FC-57D97AEBB9ED}" presName="level2hierChild" presStyleCnt="0"/>
      <dgm:spPr/>
    </dgm:pt>
    <dgm:pt modelId="{CAB94166-D7E7-4F92-B2FF-8AB2B2EB548C}" type="pres">
      <dgm:prSet presAssocID="{2C05CE6A-7C8E-4D6C-BD68-AADAFD54B356}" presName="root1" presStyleCnt="0"/>
      <dgm:spPr/>
    </dgm:pt>
    <dgm:pt modelId="{40785F66-AA87-4C95-8FD4-6245BA8C2009}" type="pres">
      <dgm:prSet presAssocID="{2C05CE6A-7C8E-4D6C-BD68-AADAFD54B356}" presName="LevelOneTextNode" presStyleLbl="node0" presStyleIdx="6" presStyleCnt="7" custScaleX="390626" custScaleY="297615" custLinFactX="400000" custLinFactY="-548363" custLinFactNeighborX="479729" custLinFactNeighborY="-6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97AA0D0-C5F2-4B73-8ADA-5B7A3FE8AA5D}" type="pres">
      <dgm:prSet presAssocID="{2C05CE6A-7C8E-4D6C-BD68-AADAFD54B356}" presName="level2hierChild" presStyleCnt="0"/>
      <dgm:spPr/>
    </dgm:pt>
  </dgm:ptLst>
  <dgm:cxnLst>
    <dgm:cxn modelId="{EADD2400-C10E-4644-A962-E0D23A18A1C4}" type="presOf" srcId="{B50CDC14-96B0-4EE8-A264-BC91C9F274AA}" destId="{CB09D4E7-FEC6-4AEF-94BF-E903F632838B}" srcOrd="0" destOrd="0" presId="urn:microsoft.com/office/officeart/2005/8/layout/hierarchy2"/>
    <dgm:cxn modelId="{D0630C83-C722-4317-8289-B90CBE73ED6F}" srcId="{5DCC2385-2261-4F5E-92C6-BC4294FB7937}" destId="{14616EBE-4955-49B1-A72C-01D12DE6FBBC}" srcOrd="2" destOrd="0" parTransId="{3A2D243C-4FE7-40B2-AF24-BAD1784F829F}" sibTransId="{0F9A63A1-AC9B-40BF-9A81-E8CC7A7C1FE3}"/>
    <dgm:cxn modelId="{4844987C-D715-45E5-9AD1-0174866091D4}" srcId="{5DCC2385-2261-4F5E-92C6-BC4294FB7937}" destId="{F0AB4FDB-04A7-4D97-8A7C-4197E4ACBEEF}" srcOrd="3" destOrd="0" parTransId="{6ECAEC06-AADA-4BAF-B9EC-D83C7D2F3DDB}" sibTransId="{324F062B-6D0F-425C-A9EB-F18790D76E50}"/>
    <dgm:cxn modelId="{49B66B81-5992-440F-966F-35A47420B848}" type="presOf" srcId="{BD2ABF92-6B73-462D-AA28-C922B5B27B69}" destId="{6B749092-5296-45C2-81C7-7A6A82CD091E}" srcOrd="1" destOrd="0" presId="urn:microsoft.com/office/officeart/2005/8/layout/hierarchy2"/>
    <dgm:cxn modelId="{BCD9E1D6-DD64-4E66-B3B1-7626D49E267E}" type="presOf" srcId="{1379BED2-CA00-408E-B9FC-57D97AEBB9ED}" destId="{48837419-07D1-4C74-8557-EE42D4C2BB66}" srcOrd="0" destOrd="0" presId="urn:microsoft.com/office/officeart/2005/8/layout/hierarchy2"/>
    <dgm:cxn modelId="{D19E0324-7D6D-4787-9327-F160C5E2F2E1}" type="presOf" srcId="{3A2D243C-4FE7-40B2-AF24-BAD1784F829F}" destId="{46898FB0-0E0F-45BA-8FF5-68C2CC952244}" srcOrd="0" destOrd="0" presId="urn:microsoft.com/office/officeart/2005/8/layout/hierarchy2"/>
    <dgm:cxn modelId="{11F14F46-90AB-4425-B2C4-C08D17ABFF9C}" srcId="{1D5784BB-2BD8-4579-904E-4C1956392544}" destId="{1379BED2-CA00-408E-B9FC-57D97AEBB9ED}" srcOrd="5" destOrd="0" parTransId="{70AB7AF5-7B72-4A36-A683-530602943654}" sibTransId="{5DF4B795-1A1D-422D-8811-1FC23B77D6C7}"/>
    <dgm:cxn modelId="{9D9006CA-6B2F-43FE-B600-F282ACF7BB2F}" type="presOf" srcId="{BD2ABF92-6B73-462D-AA28-C922B5B27B69}" destId="{EF2BE72F-2F7C-4A94-92EC-5B740548ABEB}" srcOrd="0" destOrd="0" presId="urn:microsoft.com/office/officeart/2005/8/layout/hierarchy2"/>
    <dgm:cxn modelId="{B110AD93-9C40-4939-B4F6-058744FFEDDD}" type="presOf" srcId="{7D92B88E-915D-4021-9756-AEAD8B99C38A}" destId="{5E354D23-9361-4A25-9EFA-0BE80A7EC3A9}" srcOrd="0" destOrd="0" presId="urn:microsoft.com/office/officeart/2005/8/layout/hierarchy2"/>
    <dgm:cxn modelId="{D67171D0-E5F6-4FEA-B2E6-75B85923762E}" srcId="{1D5784BB-2BD8-4579-904E-4C1956392544}" destId="{B50CDC14-96B0-4EE8-A264-BC91C9F274AA}" srcOrd="4" destOrd="0" parTransId="{5536FB8D-AC10-4241-8B9B-58BB4171E37E}" sibTransId="{EFC19B04-BE84-4467-8A1B-346912F90E6E}"/>
    <dgm:cxn modelId="{A3BD4CFF-904C-42F3-8C69-9A56F8B92269}" srcId="{1D5784BB-2BD8-4579-904E-4C1956392544}" destId="{2C05CE6A-7C8E-4D6C-BD68-AADAFD54B356}" srcOrd="6" destOrd="0" parTransId="{11DAEE7F-182A-437C-9759-B3BD7CE8E0E8}" sibTransId="{FB0D0B8A-8E7A-45AB-83E2-45D915A9E82C}"/>
    <dgm:cxn modelId="{0BF7C389-8E9C-47F4-AFA7-D4CE17D00A70}" type="presOf" srcId="{0B52D042-FB3F-483B-B4B5-C62720B03D20}" destId="{CF1E5B3F-BAB7-45C2-99B3-0BF5B962D5F0}" srcOrd="0" destOrd="0" presId="urn:microsoft.com/office/officeart/2005/8/layout/hierarchy2"/>
    <dgm:cxn modelId="{845B0A7A-0114-4847-AACF-B809DDD9F6E5}" type="presOf" srcId="{5DCC2385-2261-4F5E-92C6-BC4294FB7937}" destId="{4DF8A22A-4FDF-4500-B41A-C161E0E28417}" srcOrd="0" destOrd="0" presId="urn:microsoft.com/office/officeart/2005/8/layout/hierarchy2"/>
    <dgm:cxn modelId="{001479E9-9B28-42E9-AC4D-D854D8C8BAD7}" type="presOf" srcId="{14616EBE-4955-49B1-A72C-01D12DE6FBBC}" destId="{40B440C8-C715-48DF-8D16-CFD178875CB5}" srcOrd="0" destOrd="0" presId="urn:microsoft.com/office/officeart/2005/8/layout/hierarchy2"/>
    <dgm:cxn modelId="{A37499C4-CC82-465B-B3EC-740AF5DE6FBC}" type="presOf" srcId="{6ECAEC06-AADA-4BAF-B9EC-D83C7D2F3DDB}" destId="{6483BEFC-36D6-4F61-A012-7364999DBB50}" srcOrd="1" destOrd="0" presId="urn:microsoft.com/office/officeart/2005/8/layout/hierarchy2"/>
    <dgm:cxn modelId="{AE6EE537-ADFE-480D-9AE3-D6FCD0C16773}" type="presOf" srcId="{6ECAEC06-AADA-4BAF-B9EC-D83C7D2F3DDB}" destId="{670F81B4-827B-456F-8FF7-A754F271620E}" srcOrd="0" destOrd="0" presId="urn:microsoft.com/office/officeart/2005/8/layout/hierarchy2"/>
    <dgm:cxn modelId="{EDFF5861-4D3A-4944-9484-A292A1007F2F}" type="presOf" srcId="{F0AB4FDB-04A7-4D97-8A7C-4197E4ACBEEF}" destId="{5BB1DB87-B6D7-4950-8E6B-70AE68971724}" srcOrd="0" destOrd="0" presId="urn:microsoft.com/office/officeart/2005/8/layout/hierarchy2"/>
    <dgm:cxn modelId="{49FD8E69-7766-4390-AC2B-24E930F8EDF8}" type="presOf" srcId="{3022BC67-C9B7-443B-92E5-80D72FCEF456}" destId="{59755E3F-D9FC-4C59-9B19-640AA9D5DDCC}" srcOrd="0" destOrd="0" presId="urn:microsoft.com/office/officeart/2005/8/layout/hierarchy2"/>
    <dgm:cxn modelId="{5577DE7B-65AB-40B9-85D7-A651E59B7228}" type="presOf" srcId="{5565ACBC-E486-4BB3-B367-B1B6ABCDA23C}" destId="{E2ED44DA-9808-420A-A995-CB776E348F3E}" srcOrd="0" destOrd="0" presId="urn:microsoft.com/office/officeart/2005/8/layout/hierarchy2"/>
    <dgm:cxn modelId="{E4AB7C43-B9D1-41AF-A979-06ED3A3FA599}" srcId="{5DCC2385-2261-4F5E-92C6-BC4294FB7937}" destId="{3022BC67-C9B7-443B-92E5-80D72FCEF456}" srcOrd="1" destOrd="0" parTransId="{E63DFA97-EF5B-4842-A8E2-6F90C73EF3D6}" sibTransId="{BC1B1A6C-5293-4E47-8BAF-86BDC6BC0157}"/>
    <dgm:cxn modelId="{6054730E-1E8E-4960-810E-6F6D696806B5}" srcId="{5DCC2385-2261-4F5E-92C6-BC4294FB7937}" destId="{7D92B88E-915D-4021-9756-AEAD8B99C38A}" srcOrd="0" destOrd="0" parTransId="{BD2ABF92-6B73-462D-AA28-C922B5B27B69}" sibTransId="{A2D059A8-0DDB-4100-A7BB-79A53D128044}"/>
    <dgm:cxn modelId="{56C42D26-2149-405C-8623-74FC15795407}" type="presOf" srcId="{1D5784BB-2BD8-4579-904E-4C1956392544}" destId="{319B300F-1ED0-475E-8F70-710F0B3A66A8}" srcOrd="0" destOrd="0" presId="urn:microsoft.com/office/officeart/2005/8/layout/hierarchy2"/>
    <dgm:cxn modelId="{3E390465-E2E2-49EC-88E5-9B654D86C78E}" type="presOf" srcId="{DC53AC31-9B2F-4431-8ABE-9203AE8686C5}" destId="{AE5B0DBF-2CF4-4882-B165-7098BBE4EAF3}" srcOrd="0" destOrd="0" presId="urn:microsoft.com/office/officeart/2005/8/layout/hierarchy2"/>
    <dgm:cxn modelId="{34B3EEDA-761F-481C-8CF9-4270FB215426}" srcId="{1D5784BB-2BD8-4579-904E-4C1956392544}" destId="{5DCC2385-2261-4F5E-92C6-BC4294FB7937}" srcOrd="0" destOrd="0" parTransId="{68042F80-E082-4C96-A8DC-EF4DB8763D93}" sibTransId="{E726CE9C-569D-47F0-865D-E0180CC55368}"/>
    <dgm:cxn modelId="{A3F57FC8-D81E-44F7-BEA4-84143DE9B165}" srcId="{1D5784BB-2BD8-4579-904E-4C1956392544}" destId="{5565ACBC-E486-4BB3-B367-B1B6ABCDA23C}" srcOrd="2" destOrd="0" parTransId="{647A9A52-B479-4666-B636-9A7B5C4CF739}" sibTransId="{9E03F08B-44AB-4BD6-A3DB-FC328F4D9341}"/>
    <dgm:cxn modelId="{71554679-C252-4E27-9CBE-940716D40D52}" type="presOf" srcId="{2C05CE6A-7C8E-4D6C-BD68-AADAFD54B356}" destId="{40785F66-AA87-4C95-8FD4-6245BA8C2009}" srcOrd="0" destOrd="0" presId="urn:microsoft.com/office/officeart/2005/8/layout/hierarchy2"/>
    <dgm:cxn modelId="{EB28F4EB-AA96-4F73-AF4A-D83CAC903189}" type="presOf" srcId="{3A2D243C-4FE7-40B2-AF24-BAD1784F829F}" destId="{9BB58E0F-F64D-4AE9-83B7-B6D0AE5E4234}" srcOrd="1" destOrd="0" presId="urn:microsoft.com/office/officeart/2005/8/layout/hierarchy2"/>
    <dgm:cxn modelId="{634B6A5B-C4B1-42A5-9B83-65FCF556C29D}" type="presOf" srcId="{E63DFA97-EF5B-4842-A8E2-6F90C73EF3D6}" destId="{8C5B9ED6-0BA3-48D3-908B-488064B61CE1}" srcOrd="1" destOrd="0" presId="urn:microsoft.com/office/officeart/2005/8/layout/hierarchy2"/>
    <dgm:cxn modelId="{B84A91C3-23B8-490C-8EB8-094BFF4C3066}" srcId="{1D5784BB-2BD8-4579-904E-4C1956392544}" destId="{0B52D042-FB3F-483B-B4B5-C62720B03D20}" srcOrd="3" destOrd="0" parTransId="{35DA828A-A6FA-48C8-983D-C84BA87C88DE}" sibTransId="{F9D042DB-C44A-4C48-9366-A4DE8EF8139E}"/>
    <dgm:cxn modelId="{0A360FB7-DB18-4730-8159-2AEE9D341203}" type="presOf" srcId="{E63DFA97-EF5B-4842-A8E2-6F90C73EF3D6}" destId="{15B8C584-8640-439D-AB33-4261D234C217}" srcOrd="0" destOrd="0" presId="urn:microsoft.com/office/officeart/2005/8/layout/hierarchy2"/>
    <dgm:cxn modelId="{E7DA8E2E-1169-4886-B6DC-15D6562750CB}" srcId="{1D5784BB-2BD8-4579-904E-4C1956392544}" destId="{DC53AC31-9B2F-4431-8ABE-9203AE8686C5}" srcOrd="1" destOrd="0" parTransId="{77E207F1-1EEE-4A9C-A8DD-E5BE95B367D8}" sibTransId="{8CA85DFC-8BD1-4017-9439-578C109ED0F1}"/>
    <dgm:cxn modelId="{0D9DC3F4-1545-4BCC-A216-E480BCC54409}" type="presParOf" srcId="{319B300F-1ED0-475E-8F70-710F0B3A66A8}" destId="{69F350C9-E5B6-45A6-A07D-D9BE57FCFBE0}" srcOrd="0" destOrd="0" presId="urn:microsoft.com/office/officeart/2005/8/layout/hierarchy2"/>
    <dgm:cxn modelId="{49E2E264-0E93-40A9-B82C-E34583068277}" type="presParOf" srcId="{69F350C9-E5B6-45A6-A07D-D9BE57FCFBE0}" destId="{4DF8A22A-4FDF-4500-B41A-C161E0E28417}" srcOrd="0" destOrd="0" presId="urn:microsoft.com/office/officeart/2005/8/layout/hierarchy2"/>
    <dgm:cxn modelId="{393E35AF-ACE8-4E65-9F9A-02594F5F299B}" type="presParOf" srcId="{69F350C9-E5B6-45A6-A07D-D9BE57FCFBE0}" destId="{77B9165F-9796-4C77-BD80-1B329B5F98E7}" srcOrd="1" destOrd="0" presId="urn:microsoft.com/office/officeart/2005/8/layout/hierarchy2"/>
    <dgm:cxn modelId="{3C50C0E0-7C36-414C-875D-A7851FEC6011}" type="presParOf" srcId="{77B9165F-9796-4C77-BD80-1B329B5F98E7}" destId="{EF2BE72F-2F7C-4A94-92EC-5B740548ABEB}" srcOrd="0" destOrd="0" presId="urn:microsoft.com/office/officeart/2005/8/layout/hierarchy2"/>
    <dgm:cxn modelId="{6655E586-2DAB-423A-A05B-281A6DE5FD0C}" type="presParOf" srcId="{EF2BE72F-2F7C-4A94-92EC-5B740548ABEB}" destId="{6B749092-5296-45C2-81C7-7A6A82CD091E}" srcOrd="0" destOrd="0" presId="urn:microsoft.com/office/officeart/2005/8/layout/hierarchy2"/>
    <dgm:cxn modelId="{1B694428-0BA5-4A3E-BBC9-AAC3A755D085}" type="presParOf" srcId="{77B9165F-9796-4C77-BD80-1B329B5F98E7}" destId="{BD543E7E-26F5-4499-9893-D1E1035705D1}" srcOrd="1" destOrd="0" presId="urn:microsoft.com/office/officeart/2005/8/layout/hierarchy2"/>
    <dgm:cxn modelId="{ACEB88AB-7F24-4347-9D3F-1930BA2EC110}" type="presParOf" srcId="{BD543E7E-26F5-4499-9893-D1E1035705D1}" destId="{5E354D23-9361-4A25-9EFA-0BE80A7EC3A9}" srcOrd="0" destOrd="0" presId="urn:microsoft.com/office/officeart/2005/8/layout/hierarchy2"/>
    <dgm:cxn modelId="{64342C40-E917-4F68-9C93-A60C853127B9}" type="presParOf" srcId="{BD543E7E-26F5-4499-9893-D1E1035705D1}" destId="{FC1F8E17-4827-4F3A-A787-30F6A989729D}" srcOrd="1" destOrd="0" presId="urn:microsoft.com/office/officeart/2005/8/layout/hierarchy2"/>
    <dgm:cxn modelId="{B2BA0F04-05DA-4D6E-A758-C180632984EE}" type="presParOf" srcId="{77B9165F-9796-4C77-BD80-1B329B5F98E7}" destId="{15B8C584-8640-439D-AB33-4261D234C217}" srcOrd="2" destOrd="0" presId="urn:microsoft.com/office/officeart/2005/8/layout/hierarchy2"/>
    <dgm:cxn modelId="{2850A645-EC59-4F06-BB21-74F2EB6D4C3C}" type="presParOf" srcId="{15B8C584-8640-439D-AB33-4261D234C217}" destId="{8C5B9ED6-0BA3-48D3-908B-488064B61CE1}" srcOrd="0" destOrd="0" presId="urn:microsoft.com/office/officeart/2005/8/layout/hierarchy2"/>
    <dgm:cxn modelId="{6339CF02-AE5E-4320-81EE-C52C3615F9D9}" type="presParOf" srcId="{77B9165F-9796-4C77-BD80-1B329B5F98E7}" destId="{55CE422F-A5F5-4081-9F7B-DC4396F8A559}" srcOrd="3" destOrd="0" presId="urn:microsoft.com/office/officeart/2005/8/layout/hierarchy2"/>
    <dgm:cxn modelId="{733D4794-7F89-448D-8E45-85515EE9AF0B}" type="presParOf" srcId="{55CE422F-A5F5-4081-9F7B-DC4396F8A559}" destId="{59755E3F-D9FC-4C59-9B19-640AA9D5DDCC}" srcOrd="0" destOrd="0" presId="urn:microsoft.com/office/officeart/2005/8/layout/hierarchy2"/>
    <dgm:cxn modelId="{9EEDD0AF-FD61-454D-ACEB-7CF5A51563B0}" type="presParOf" srcId="{55CE422F-A5F5-4081-9F7B-DC4396F8A559}" destId="{68FD903D-763D-4879-B080-E3145B3536F9}" srcOrd="1" destOrd="0" presId="urn:microsoft.com/office/officeart/2005/8/layout/hierarchy2"/>
    <dgm:cxn modelId="{E5FE8F3A-FF63-43F5-9C9F-1BAB8D907237}" type="presParOf" srcId="{77B9165F-9796-4C77-BD80-1B329B5F98E7}" destId="{46898FB0-0E0F-45BA-8FF5-68C2CC952244}" srcOrd="4" destOrd="0" presId="urn:microsoft.com/office/officeart/2005/8/layout/hierarchy2"/>
    <dgm:cxn modelId="{E1413CF4-A561-4F07-B848-FEC37B875471}" type="presParOf" srcId="{46898FB0-0E0F-45BA-8FF5-68C2CC952244}" destId="{9BB58E0F-F64D-4AE9-83B7-B6D0AE5E4234}" srcOrd="0" destOrd="0" presId="urn:microsoft.com/office/officeart/2005/8/layout/hierarchy2"/>
    <dgm:cxn modelId="{B3AEA1DB-C49D-4F10-83F5-99EE186C6BBB}" type="presParOf" srcId="{77B9165F-9796-4C77-BD80-1B329B5F98E7}" destId="{481176BD-81A8-440F-982A-826E35219502}" srcOrd="5" destOrd="0" presId="urn:microsoft.com/office/officeart/2005/8/layout/hierarchy2"/>
    <dgm:cxn modelId="{F5EC3FDE-13FE-45D6-9A26-F2B36FD31286}" type="presParOf" srcId="{481176BD-81A8-440F-982A-826E35219502}" destId="{40B440C8-C715-48DF-8D16-CFD178875CB5}" srcOrd="0" destOrd="0" presId="urn:microsoft.com/office/officeart/2005/8/layout/hierarchy2"/>
    <dgm:cxn modelId="{1CD43376-D12A-4248-A319-5A25467EDC51}" type="presParOf" srcId="{481176BD-81A8-440F-982A-826E35219502}" destId="{0391BA0D-D145-4944-8929-7781E9780B32}" srcOrd="1" destOrd="0" presId="urn:microsoft.com/office/officeart/2005/8/layout/hierarchy2"/>
    <dgm:cxn modelId="{32C777D9-C76B-4ABC-AD6A-CE63EB584CBD}" type="presParOf" srcId="{77B9165F-9796-4C77-BD80-1B329B5F98E7}" destId="{670F81B4-827B-456F-8FF7-A754F271620E}" srcOrd="6" destOrd="0" presId="urn:microsoft.com/office/officeart/2005/8/layout/hierarchy2"/>
    <dgm:cxn modelId="{FA3A9E84-6791-4EF5-8C03-8FC0F875A1D7}" type="presParOf" srcId="{670F81B4-827B-456F-8FF7-A754F271620E}" destId="{6483BEFC-36D6-4F61-A012-7364999DBB50}" srcOrd="0" destOrd="0" presId="urn:microsoft.com/office/officeart/2005/8/layout/hierarchy2"/>
    <dgm:cxn modelId="{341AC0EB-2C68-424A-8D9F-FB62282657EA}" type="presParOf" srcId="{77B9165F-9796-4C77-BD80-1B329B5F98E7}" destId="{017C83ED-F5BA-49E4-8126-86BB5E2EEDF8}" srcOrd="7" destOrd="0" presId="urn:microsoft.com/office/officeart/2005/8/layout/hierarchy2"/>
    <dgm:cxn modelId="{013D8FBC-6D92-4CD9-9806-6A73BC52DB8C}" type="presParOf" srcId="{017C83ED-F5BA-49E4-8126-86BB5E2EEDF8}" destId="{5BB1DB87-B6D7-4950-8E6B-70AE68971724}" srcOrd="0" destOrd="0" presId="urn:microsoft.com/office/officeart/2005/8/layout/hierarchy2"/>
    <dgm:cxn modelId="{9E961AD9-42B0-4018-8A58-2478CFA28835}" type="presParOf" srcId="{017C83ED-F5BA-49E4-8126-86BB5E2EEDF8}" destId="{201BF789-0987-4C35-A51D-57387467BDA4}" srcOrd="1" destOrd="0" presId="urn:microsoft.com/office/officeart/2005/8/layout/hierarchy2"/>
    <dgm:cxn modelId="{C6AE95DC-01ED-4A45-AA92-0C49DF2CBECC}" type="presParOf" srcId="{319B300F-1ED0-475E-8F70-710F0B3A66A8}" destId="{ADF8748B-157A-4362-98B3-348384F6E1DA}" srcOrd="1" destOrd="0" presId="urn:microsoft.com/office/officeart/2005/8/layout/hierarchy2"/>
    <dgm:cxn modelId="{9F1ECBDB-CEF3-46CC-A7C7-804E13954388}" type="presParOf" srcId="{ADF8748B-157A-4362-98B3-348384F6E1DA}" destId="{AE5B0DBF-2CF4-4882-B165-7098BBE4EAF3}" srcOrd="0" destOrd="0" presId="urn:microsoft.com/office/officeart/2005/8/layout/hierarchy2"/>
    <dgm:cxn modelId="{45975CCE-06BE-40E5-B031-E0C06A1F9CEC}" type="presParOf" srcId="{ADF8748B-157A-4362-98B3-348384F6E1DA}" destId="{443D7521-7E5C-4F2B-BEFA-7C31823B0D08}" srcOrd="1" destOrd="0" presId="urn:microsoft.com/office/officeart/2005/8/layout/hierarchy2"/>
    <dgm:cxn modelId="{4B03B4DC-14C2-470F-9518-7FF49998AC55}" type="presParOf" srcId="{319B300F-1ED0-475E-8F70-710F0B3A66A8}" destId="{BE4F1376-CE3D-46FF-9BCD-13C2F7BD5346}" srcOrd="2" destOrd="0" presId="urn:microsoft.com/office/officeart/2005/8/layout/hierarchy2"/>
    <dgm:cxn modelId="{CFD8A9D0-C9E9-4377-854F-02D084CE76F1}" type="presParOf" srcId="{BE4F1376-CE3D-46FF-9BCD-13C2F7BD5346}" destId="{E2ED44DA-9808-420A-A995-CB776E348F3E}" srcOrd="0" destOrd="0" presId="urn:microsoft.com/office/officeart/2005/8/layout/hierarchy2"/>
    <dgm:cxn modelId="{EC831D49-BDFE-4637-BF15-9EAE469EC93B}" type="presParOf" srcId="{BE4F1376-CE3D-46FF-9BCD-13C2F7BD5346}" destId="{1D51747D-BEEA-4688-811E-187D250B32C0}" srcOrd="1" destOrd="0" presId="urn:microsoft.com/office/officeart/2005/8/layout/hierarchy2"/>
    <dgm:cxn modelId="{12728261-5AD4-4576-875F-24AA3036EEA9}" type="presParOf" srcId="{319B300F-1ED0-475E-8F70-710F0B3A66A8}" destId="{04F57E67-83D8-4F0F-8E02-86AE134C38A3}" srcOrd="3" destOrd="0" presId="urn:microsoft.com/office/officeart/2005/8/layout/hierarchy2"/>
    <dgm:cxn modelId="{9CD8324F-7875-45FA-B61F-D5C4D2E8374E}" type="presParOf" srcId="{04F57E67-83D8-4F0F-8E02-86AE134C38A3}" destId="{CF1E5B3F-BAB7-45C2-99B3-0BF5B962D5F0}" srcOrd="0" destOrd="0" presId="urn:microsoft.com/office/officeart/2005/8/layout/hierarchy2"/>
    <dgm:cxn modelId="{E294FBCD-1DEB-4284-AAF9-AC7D2F2915A3}" type="presParOf" srcId="{04F57E67-83D8-4F0F-8E02-86AE134C38A3}" destId="{DC826CFA-80C8-4765-9967-9AAA20CB60F1}" srcOrd="1" destOrd="0" presId="urn:microsoft.com/office/officeart/2005/8/layout/hierarchy2"/>
    <dgm:cxn modelId="{BD7C875A-5016-4983-89A9-DD0D0B5CC1D2}" type="presParOf" srcId="{319B300F-1ED0-475E-8F70-710F0B3A66A8}" destId="{BCD028FA-8EDC-43DA-AE05-6C25D9FB88F3}" srcOrd="4" destOrd="0" presId="urn:microsoft.com/office/officeart/2005/8/layout/hierarchy2"/>
    <dgm:cxn modelId="{BE8DD856-B501-4171-93E2-E6598864F2B9}" type="presParOf" srcId="{BCD028FA-8EDC-43DA-AE05-6C25D9FB88F3}" destId="{CB09D4E7-FEC6-4AEF-94BF-E903F632838B}" srcOrd="0" destOrd="0" presId="urn:microsoft.com/office/officeart/2005/8/layout/hierarchy2"/>
    <dgm:cxn modelId="{54FD43D6-B682-4231-B5E8-A5BF570D18BB}" type="presParOf" srcId="{BCD028FA-8EDC-43DA-AE05-6C25D9FB88F3}" destId="{297AECCC-DABE-4A35-8D82-306F9E4AEA1A}" srcOrd="1" destOrd="0" presId="urn:microsoft.com/office/officeart/2005/8/layout/hierarchy2"/>
    <dgm:cxn modelId="{381F1279-1103-4543-8FB8-9A880E45BCB6}" type="presParOf" srcId="{319B300F-1ED0-475E-8F70-710F0B3A66A8}" destId="{F0595218-8066-47A6-91CF-98153E5896D8}" srcOrd="5" destOrd="0" presId="urn:microsoft.com/office/officeart/2005/8/layout/hierarchy2"/>
    <dgm:cxn modelId="{272FFDDF-2B57-416D-8814-1446CA30A3A1}" type="presParOf" srcId="{F0595218-8066-47A6-91CF-98153E5896D8}" destId="{48837419-07D1-4C74-8557-EE42D4C2BB66}" srcOrd="0" destOrd="0" presId="urn:microsoft.com/office/officeart/2005/8/layout/hierarchy2"/>
    <dgm:cxn modelId="{BF284141-4C4A-40E3-9261-8C4949E94A57}" type="presParOf" srcId="{F0595218-8066-47A6-91CF-98153E5896D8}" destId="{9F33EC2D-E0AC-45DC-A276-C3377F31C29D}" srcOrd="1" destOrd="0" presId="urn:microsoft.com/office/officeart/2005/8/layout/hierarchy2"/>
    <dgm:cxn modelId="{82745F9C-D1FE-4070-96AB-9862D3F83EB1}" type="presParOf" srcId="{319B300F-1ED0-475E-8F70-710F0B3A66A8}" destId="{CAB94166-D7E7-4F92-B2FF-8AB2B2EB548C}" srcOrd="6" destOrd="0" presId="urn:microsoft.com/office/officeart/2005/8/layout/hierarchy2"/>
    <dgm:cxn modelId="{F7515ED0-9F8A-476C-895D-8F85B38754B9}" type="presParOf" srcId="{CAB94166-D7E7-4F92-B2FF-8AB2B2EB548C}" destId="{40785F66-AA87-4C95-8FD4-6245BA8C2009}" srcOrd="0" destOrd="0" presId="urn:microsoft.com/office/officeart/2005/8/layout/hierarchy2"/>
    <dgm:cxn modelId="{DD67ADF0-D947-4B58-AB80-5DE60970E34F}" type="presParOf" srcId="{CAB94166-D7E7-4F92-B2FF-8AB2B2EB548C}" destId="{197AA0D0-C5F2-4B73-8ADA-5B7A3FE8AA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9FD558-8A76-40AD-A4B2-E794764DF72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998E8C-28CC-4808-A4C9-9EBA23355D5F}">
      <dgm:prSet phldrT="[Texto]" custT="1"/>
      <dgm:spPr/>
      <dgm:t>
        <a:bodyPr/>
        <a:lstStyle/>
        <a:p>
          <a:r>
            <a:rPr lang="pt-PT" sz="4400" dirty="0" smtClean="0"/>
            <a:t>Oposição</a:t>
          </a:r>
          <a:r>
            <a:rPr lang="pt-PT" sz="5200" dirty="0" smtClean="0"/>
            <a:t> </a:t>
          </a:r>
          <a:endParaRPr lang="pt-PT" sz="5200" dirty="0"/>
        </a:p>
      </dgm:t>
    </dgm:pt>
    <dgm:pt modelId="{877C8DFE-B4C0-42A3-95EB-5B48EC9AA374}" type="parTrans" cxnId="{76FFD76A-2A70-473F-938B-9BA04CA6307D}">
      <dgm:prSet/>
      <dgm:spPr/>
      <dgm:t>
        <a:bodyPr/>
        <a:lstStyle/>
        <a:p>
          <a:endParaRPr lang="pt-PT"/>
        </a:p>
      </dgm:t>
    </dgm:pt>
    <dgm:pt modelId="{3D487E94-AE47-425A-8558-48E17BBD2F2F}" type="sibTrans" cxnId="{76FFD76A-2A70-473F-938B-9BA04CA6307D}">
      <dgm:prSet/>
      <dgm:spPr/>
      <dgm:t>
        <a:bodyPr/>
        <a:lstStyle/>
        <a:p>
          <a:endParaRPr lang="pt-PT"/>
        </a:p>
      </dgm:t>
    </dgm:pt>
    <dgm:pt modelId="{AC6B210A-DACC-4D8B-8E54-964F06778133}">
      <dgm:prSet phldrT="[Texto]" custT="1"/>
      <dgm:spPr/>
      <dgm:t>
        <a:bodyPr/>
        <a:lstStyle/>
        <a:p>
          <a:pPr algn="ctr"/>
          <a:r>
            <a:rPr lang="pt-PT" sz="4400" dirty="0" smtClean="0"/>
            <a:t>Antonímia</a:t>
          </a:r>
          <a:r>
            <a:rPr lang="pt-PT" sz="5100" dirty="0" smtClean="0"/>
            <a:t> </a:t>
          </a:r>
          <a:endParaRPr lang="pt-PT" sz="5100" dirty="0"/>
        </a:p>
      </dgm:t>
    </dgm:pt>
    <dgm:pt modelId="{5B6AAAEB-583F-405D-8C44-42CDE572EE71}" type="parTrans" cxnId="{4BF677EF-00DD-4AFA-AA48-23657283B6B7}">
      <dgm:prSet/>
      <dgm:spPr/>
      <dgm:t>
        <a:bodyPr/>
        <a:lstStyle/>
        <a:p>
          <a:endParaRPr lang="pt-PT"/>
        </a:p>
      </dgm:t>
    </dgm:pt>
    <dgm:pt modelId="{D9154BC8-14F4-4FAC-86B1-7F49A4281A0C}" type="sibTrans" cxnId="{4BF677EF-00DD-4AFA-AA48-23657283B6B7}">
      <dgm:prSet/>
      <dgm:spPr/>
      <dgm:t>
        <a:bodyPr/>
        <a:lstStyle/>
        <a:p>
          <a:endParaRPr lang="pt-PT"/>
        </a:p>
      </dgm:t>
    </dgm:pt>
    <dgm:pt modelId="{40D69074-39DC-4AF5-BC09-3893966A66D4}" type="pres">
      <dgm:prSet presAssocID="{F49FD558-8A76-40AD-A4B2-E794764DF7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6DBDF2B-DFBF-4D53-95A3-5726974106FF}" type="pres">
      <dgm:prSet presAssocID="{A5998E8C-28CC-4808-A4C9-9EBA23355D5F}" presName="root1" presStyleCnt="0"/>
      <dgm:spPr/>
    </dgm:pt>
    <dgm:pt modelId="{0A4F4899-CF76-4331-B22A-61C32144984E}" type="pres">
      <dgm:prSet presAssocID="{A5998E8C-28CC-4808-A4C9-9EBA23355D5F}" presName="LevelOneTextNode" presStyleLbl="node0" presStyleIdx="0" presStyleCnt="1" custScaleX="116171" custScaleY="101408" custLinFactNeighborX="2455" custLinFactNeighborY="-890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D32A35-27DD-4B80-A6FC-AE4B9D99714B}" type="pres">
      <dgm:prSet presAssocID="{A5998E8C-28CC-4808-A4C9-9EBA23355D5F}" presName="level2hierChild" presStyleCnt="0"/>
      <dgm:spPr/>
    </dgm:pt>
    <dgm:pt modelId="{CCE3B660-6747-4DD7-B402-B58E9A10B09B}" type="pres">
      <dgm:prSet presAssocID="{5B6AAAEB-583F-405D-8C44-42CDE572EE71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8432FA67-BBF7-4ED9-9657-9A1EBF4CE6AD}" type="pres">
      <dgm:prSet presAssocID="{5B6AAAEB-583F-405D-8C44-42CDE572EE71}" presName="connTx" presStyleLbl="parChTrans1D2" presStyleIdx="0" presStyleCnt="1"/>
      <dgm:spPr/>
      <dgm:t>
        <a:bodyPr/>
        <a:lstStyle/>
        <a:p>
          <a:endParaRPr lang="pt-PT"/>
        </a:p>
      </dgm:t>
    </dgm:pt>
    <dgm:pt modelId="{B4B817AE-8F54-4ED5-9CB7-EE586083ABA7}" type="pres">
      <dgm:prSet presAssocID="{AC6B210A-DACC-4D8B-8E54-964F06778133}" presName="root2" presStyleCnt="0"/>
      <dgm:spPr/>
    </dgm:pt>
    <dgm:pt modelId="{37A6423F-1E77-4918-B014-0FAE5E4E038D}" type="pres">
      <dgm:prSet presAssocID="{AC6B210A-DACC-4D8B-8E54-964F06778133}" presName="LevelTwoTextNode" presStyleLbl="node2" presStyleIdx="0" presStyleCnt="1" custScaleX="108162" custScaleY="102365" custLinFactNeighborX="-742" custLinFactNeighborY="-842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0BD48ED-5A47-4546-A90F-1E6FA6CC6BDA}" type="pres">
      <dgm:prSet presAssocID="{AC6B210A-DACC-4D8B-8E54-964F06778133}" presName="level3hierChild" presStyleCnt="0"/>
      <dgm:spPr/>
    </dgm:pt>
  </dgm:ptLst>
  <dgm:cxnLst>
    <dgm:cxn modelId="{4BF677EF-00DD-4AFA-AA48-23657283B6B7}" srcId="{A5998E8C-28CC-4808-A4C9-9EBA23355D5F}" destId="{AC6B210A-DACC-4D8B-8E54-964F06778133}" srcOrd="0" destOrd="0" parTransId="{5B6AAAEB-583F-405D-8C44-42CDE572EE71}" sibTransId="{D9154BC8-14F4-4FAC-86B1-7F49A4281A0C}"/>
    <dgm:cxn modelId="{3B109A55-A551-4C29-A901-ED1C881897EE}" type="presOf" srcId="{AC6B210A-DACC-4D8B-8E54-964F06778133}" destId="{37A6423F-1E77-4918-B014-0FAE5E4E038D}" srcOrd="0" destOrd="0" presId="urn:microsoft.com/office/officeart/2005/8/layout/hierarchy2"/>
    <dgm:cxn modelId="{FA966D5B-16C9-47B2-B293-7CFC5CF93574}" type="presOf" srcId="{F49FD558-8A76-40AD-A4B2-E794764DF72C}" destId="{40D69074-39DC-4AF5-BC09-3893966A66D4}" srcOrd="0" destOrd="0" presId="urn:microsoft.com/office/officeart/2005/8/layout/hierarchy2"/>
    <dgm:cxn modelId="{2436320D-80D1-4335-A33C-74774782C400}" type="presOf" srcId="{5B6AAAEB-583F-405D-8C44-42CDE572EE71}" destId="{CCE3B660-6747-4DD7-B402-B58E9A10B09B}" srcOrd="0" destOrd="0" presId="urn:microsoft.com/office/officeart/2005/8/layout/hierarchy2"/>
    <dgm:cxn modelId="{EC2FB205-5A80-43C3-94CD-6F6504D3DAAF}" type="presOf" srcId="{5B6AAAEB-583F-405D-8C44-42CDE572EE71}" destId="{8432FA67-BBF7-4ED9-9657-9A1EBF4CE6AD}" srcOrd="1" destOrd="0" presId="urn:microsoft.com/office/officeart/2005/8/layout/hierarchy2"/>
    <dgm:cxn modelId="{7D660B42-C3D5-47A4-A8FB-04A559062D9B}" type="presOf" srcId="{A5998E8C-28CC-4808-A4C9-9EBA23355D5F}" destId="{0A4F4899-CF76-4331-B22A-61C32144984E}" srcOrd="0" destOrd="0" presId="urn:microsoft.com/office/officeart/2005/8/layout/hierarchy2"/>
    <dgm:cxn modelId="{76FFD76A-2A70-473F-938B-9BA04CA6307D}" srcId="{F49FD558-8A76-40AD-A4B2-E794764DF72C}" destId="{A5998E8C-28CC-4808-A4C9-9EBA23355D5F}" srcOrd="0" destOrd="0" parTransId="{877C8DFE-B4C0-42A3-95EB-5B48EC9AA374}" sibTransId="{3D487E94-AE47-425A-8558-48E17BBD2F2F}"/>
    <dgm:cxn modelId="{D08143CF-2FF9-46FD-BB11-E72C70F6850C}" type="presParOf" srcId="{40D69074-39DC-4AF5-BC09-3893966A66D4}" destId="{46DBDF2B-DFBF-4D53-95A3-5726974106FF}" srcOrd="0" destOrd="0" presId="urn:microsoft.com/office/officeart/2005/8/layout/hierarchy2"/>
    <dgm:cxn modelId="{645352A7-1B56-43B3-9F40-A256F3D8412C}" type="presParOf" srcId="{46DBDF2B-DFBF-4D53-95A3-5726974106FF}" destId="{0A4F4899-CF76-4331-B22A-61C32144984E}" srcOrd="0" destOrd="0" presId="urn:microsoft.com/office/officeart/2005/8/layout/hierarchy2"/>
    <dgm:cxn modelId="{B48A8F6B-4B49-4BAB-9C9A-AF220EC00600}" type="presParOf" srcId="{46DBDF2B-DFBF-4D53-95A3-5726974106FF}" destId="{29D32A35-27DD-4B80-A6FC-AE4B9D99714B}" srcOrd="1" destOrd="0" presId="urn:microsoft.com/office/officeart/2005/8/layout/hierarchy2"/>
    <dgm:cxn modelId="{FAA91249-4968-42D4-B7C0-6CE14A819C25}" type="presParOf" srcId="{29D32A35-27DD-4B80-A6FC-AE4B9D99714B}" destId="{CCE3B660-6747-4DD7-B402-B58E9A10B09B}" srcOrd="0" destOrd="0" presId="urn:microsoft.com/office/officeart/2005/8/layout/hierarchy2"/>
    <dgm:cxn modelId="{87D2EB5C-4063-4123-971D-8F4D1E2981D5}" type="presParOf" srcId="{CCE3B660-6747-4DD7-B402-B58E9A10B09B}" destId="{8432FA67-BBF7-4ED9-9657-9A1EBF4CE6AD}" srcOrd="0" destOrd="0" presId="urn:microsoft.com/office/officeart/2005/8/layout/hierarchy2"/>
    <dgm:cxn modelId="{D3983A3F-642E-4A77-8AAA-9A36102CD420}" type="presParOf" srcId="{29D32A35-27DD-4B80-A6FC-AE4B9D99714B}" destId="{B4B817AE-8F54-4ED5-9CB7-EE586083ABA7}" srcOrd="1" destOrd="0" presId="urn:microsoft.com/office/officeart/2005/8/layout/hierarchy2"/>
    <dgm:cxn modelId="{2A888AF3-F1B6-4879-AE20-2D9D4FCA008D}" type="presParOf" srcId="{B4B817AE-8F54-4ED5-9CB7-EE586083ABA7}" destId="{37A6423F-1E77-4918-B014-0FAE5E4E038D}" srcOrd="0" destOrd="0" presId="urn:microsoft.com/office/officeart/2005/8/layout/hierarchy2"/>
    <dgm:cxn modelId="{A6F3AEF5-4553-4F5D-8226-9444785EFD93}" type="presParOf" srcId="{B4B817AE-8F54-4ED5-9CB7-EE586083ABA7}" destId="{E0BD48ED-5A47-4546-A90F-1E6FA6CC6B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FD558-8A76-40AD-A4B2-E794764DF72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D4BC10E-068D-446A-B5BB-02885499B9B5}">
      <dgm:prSet custT="1"/>
      <dgm:spPr/>
      <dgm:t>
        <a:bodyPr/>
        <a:lstStyle/>
        <a:p>
          <a:r>
            <a:rPr lang="pt-PT" sz="4400" dirty="0" smtClean="0"/>
            <a:t>Sinonímia</a:t>
          </a:r>
          <a:r>
            <a:rPr lang="pt-PT" sz="4600" dirty="0" smtClean="0"/>
            <a:t> </a:t>
          </a:r>
          <a:endParaRPr lang="pt-PT" sz="4600" dirty="0"/>
        </a:p>
      </dgm:t>
    </dgm:pt>
    <dgm:pt modelId="{A402553F-121D-42D3-AE7F-1DF8A65C19E8}" type="parTrans" cxnId="{5B1DDD77-97D1-478C-A704-5DA56F87B920}">
      <dgm:prSet/>
      <dgm:spPr/>
      <dgm:t>
        <a:bodyPr/>
        <a:lstStyle/>
        <a:p>
          <a:endParaRPr lang="pt-PT"/>
        </a:p>
      </dgm:t>
    </dgm:pt>
    <dgm:pt modelId="{27CC3A04-6A81-42EE-B1AE-E73633703A2B}" type="sibTrans" cxnId="{5B1DDD77-97D1-478C-A704-5DA56F87B920}">
      <dgm:prSet/>
      <dgm:spPr/>
      <dgm:t>
        <a:bodyPr/>
        <a:lstStyle/>
        <a:p>
          <a:endParaRPr lang="pt-PT"/>
        </a:p>
      </dgm:t>
    </dgm:pt>
    <dgm:pt modelId="{8FA4A045-0FE3-4982-B61D-6BF97DB3756B}">
      <dgm:prSet custT="1"/>
      <dgm:spPr/>
      <dgm:t>
        <a:bodyPr/>
        <a:lstStyle/>
        <a:p>
          <a:pPr algn="ctr"/>
          <a:r>
            <a:rPr lang="pt-PT" sz="4400" dirty="0" smtClean="0"/>
            <a:t>Equivalência</a:t>
          </a:r>
          <a:r>
            <a:rPr lang="pt-PT" sz="4600" dirty="0" smtClean="0"/>
            <a:t> </a:t>
          </a:r>
          <a:endParaRPr lang="pt-PT" sz="4600" dirty="0"/>
        </a:p>
      </dgm:t>
    </dgm:pt>
    <dgm:pt modelId="{E5C0A505-D011-402E-A170-7AACB9566AD2}" type="parTrans" cxnId="{C77C18CA-9945-4B6D-832B-6D5BF1981CB2}">
      <dgm:prSet/>
      <dgm:spPr/>
      <dgm:t>
        <a:bodyPr/>
        <a:lstStyle/>
        <a:p>
          <a:endParaRPr lang="pt-PT"/>
        </a:p>
      </dgm:t>
    </dgm:pt>
    <dgm:pt modelId="{BD5B072A-A89A-4FED-BA82-14135CAC83BD}" type="sibTrans" cxnId="{C77C18CA-9945-4B6D-832B-6D5BF1981CB2}">
      <dgm:prSet/>
      <dgm:spPr/>
      <dgm:t>
        <a:bodyPr/>
        <a:lstStyle/>
        <a:p>
          <a:endParaRPr lang="pt-PT"/>
        </a:p>
      </dgm:t>
    </dgm:pt>
    <dgm:pt modelId="{40D69074-39DC-4AF5-BC09-3893966A66D4}" type="pres">
      <dgm:prSet presAssocID="{F49FD558-8A76-40AD-A4B2-E794764DF7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D231706-A409-4833-B648-82052762E862}" type="pres">
      <dgm:prSet presAssocID="{8FA4A045-0FE3-4982-B61D-6BF97DB3756B}" presName="root1" presStyleCnt="0"/>
      <dgm:spPr/>
    </dgm:pt>
    <dgm:pt modelId="{B33E0217-A057-4AF6-B1B8-ED4C7CB16631}" type="pres">
      <dgm:prSet presAssocID="{8FA4A045-0FE3-4982-B61D-6BF97DB3756B}" presName="LevelOneTextNode" presStyleLbl="node0" presStyleIdx="0" presStyleCnt="1" custScaleX="156644" custScaleY="134741" custLinFactNeighborX="-376" custLinFactNeighborY="-1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430CF5D-4EF5-43B9-A899-F33120D36D50}" type="pres">
      <dgm:prSet presAssocID="{8FA4A045-0FE3-4982-B61D-6BF97DB3756B}" presName="level2hierChild" presStyleCnt="0"/>
      <dgm:spPr/>
    </dgm:pt>
    <dgm:pt modelId="{AA995099-C1AC-4011-A0DF-6E9424E4DF59}" type="pres">
      <dgm:prSet presAssocID="{A402553F-121D-42D3-AE7F-1DF8A65C19E8}" presName="conn2-1" presStyleLbl="parChTrans1D2" presStyleIdx="0" presStyleCnt="1"/>
      <dgm:spPr/>
      <dgm:t>
        <a:bodyPr/>
        <a:lstStyle/>
        <a:p>
          <a:endParaRPr lang="pt-PT"/>
        </a:p>
      </dgm:t>
    </dgm:pt>
    <dgm:pt modelId="{DAA3F99A-1642-4EC3-A741-7A41820EE8EA}" type="pres">
      <dgm:prSet presAssocID="{A402553F-121D-42D3-AE7F-1DF8A65C19E8}" presName="connTx" presStyleLbl="parChTrans1D2" presStyleIdx="0" presStyleCnt="1"/>
      <dgm:spPr/>
      <dgm:t>
        <a:bodyPr/>
        <a:lstStyle/>
        <a:p>
          <a:endParaRPr lang="pt-PT"/>
        </a:p>
      </dgm:t>
    </dgm:pt>
    <dgm:pt modelId="{D317320B-087A-454C-9FEA-A4C405A7E071}" type="pres">
      <dgm:prSet presAssocID="{6D4BC10E-068D-446A-B5BB-02885499B9B5}" presName="root2" presStyleCnt="0"/>
      <dgm:spPr/>
    </dgm:pt>
    <dgm:pt modelId="{8F368CF9-3350-44DC-981B-5EC094903AB0}" type="pres">
      <dgm:prSet presAssocID="{6D4BC10E-068D-446A-B5BB-02885499B9B5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4BFCEDF-FC9D-45E7-B377-A703A72D025D}" type="pres">
      <dgm:prSet presAssocID="{6D4BC10E-068D-446A-B5BB-02885499B9B5}" presName="level3hierChild" presStyleCnt="0"/>
      <dgm:spPr/>
    </dgm:pt>
  </dgm:ptLst>
  <dgm:cxnLst>
    <dgm:cxn modelId="{C77C18CA-9945-4B6D-832B-6D5BF1981CB2}" srcId="{F49FD558-8A76-40AD-A4B2-E794764DF72C}" destId="{8FA4A045-0FE3-4982-B61D-6BF97DB3756B}" srcOrd="0" destOrd="0" parTransId="{E5C0A505-D011-402E-A170-7AACB9566AD2}" sibTransId="{BD5B072A-A89A-4FED-BA82-14135CAC83BD}"/>
    <dgm:cxn modelId="{5B1DDD77-97D1-478C-A704-5DA56F87B920}" srcId="{8FA4A045-0FE3-4982-B61D-6BF97DB3756B}" destId="{6D4BC10E-068D-446A-B5BB-02885499B9B5}" srcOrd="0" destOrd="0" parTransId="{A402553F-121D-42D3-AE7F-1DF8A65C19E8}" sibTransId="{27CC3A04-6A81-42EE-B1AE-E73633703A2B}"/>
    <dgm:cxn modelId="{48917A74-AAD4-44A0-B144-CD0118DFEEED}" type="presOf" srcId="{A402553F-121D-42D3-AE7F-1DF8A65C19E8}" destId="{AA995099-C1AC-4011-A0DF-6E9424E4DF59}" srcOrd="0" destOrd="0" presId="urn:microsoft.com/office/officeart/2005/8/layout/hierarchy2"/>
    <dgm:cxn modelId="{9B82C559-4258-49A0-B7DC-7B2154498CC1}" type="presOf" srcId="{6D4BC10E-068D-446A-B5BB-02885499B9B5}" destId="{8F368CF9-3350-44DC-981B-5EC094903AB0}" srcOrd="0" destOrd="0" presId="urn:microsoft.com/office/officeart/2005/8/layout/hierarchy2"/>
    <dgm:cxn modelId="{1801F55D-851D-427E-B932-5AD4E72FBB49}" type="presOf" srcId="{A402553F-121D-42D3-AE7F-1DF8A65C19E8}" destId="{DAA3F99A-1642-4EC3-A741-7A41820EE8EA}" srcOrd="1" destOrd="0" presId="urn:microsoft.com/office/officeart/2005/8/layout/hierarchy2"/>
    <dgm:cxn modelId="{7C86E7F0-C779-4D8F-8DD3-9D2FF3A76E54}" type="presOf" srcId="{8FA4A045-0FE3-4982-B61D-6BF97DB3756B}" destId="{B33E0217-A057-4AF6-B1B8-ED4C7CB16631}" srcOrd="0" destOrd="0" presId="urn:microsoft.com/office/officeart/2005/8/layout/hierarchy2"/>
    <dgm:cxn modelId="{188151C9-AF76-4079-B72A-FABF90CF6DE0}" type="presOf" srcId="{F49FD558-8A76-40AD-A4B2-E794764DF72C}" destId="{40D69074-39DC-4AF5-BC09-3893966A66D4}" srcOrd="0" destOrd="0" presId="urn:microsoft.com/office/officeart/2005/8/layout/hierarchy2"/>
    <dgm:cxn modelId="{4BC2CF8C-9635-4856-BF09-A06BB061F574}" type="presParOf" srcId="{40D69074-39DC-4AF5-BC09-3893966A66D4}" destId="{4D231706-A409-4833-B648-82052762E862}" srcOrd="0" destOrd="0" presId="urn:microsoft.com/office/officeart/2005/8/layout/hierarchy2"/>
    <dgm:cxn modelId="{3FA5870F-D18C-4F74-A1FD-46160B5D6FFB}" type="presParOf" srcId="{4D231706-A409-4833-B648-82052762E862}" destId="{B33E0217-A057-4AF6-B1B8-ED4C7CB16631}" srcOrd="0" destOrd="0" presId="urn:microsoft.com/office/officeart/2005/8/layout/hierarchy2"/>
    <dgm:cxn modelId="{48BD36A4-D86D-4604-A888-E82B47F44139}" type="presParOf" srcId="{4D231706-A409-4833-B648-82052762E862}" destId="{E430CF5D-4EF5-43B9-A899-F33120D36D50}" srcOrd="1" destOrd="0" presId="urn:microsoft.com/office/officeart/2005/8/layout/hierarchy2"/>
    <dgm:cxn modelId="{67ABE3EC-351F-4CB8-A39F-BA4B3ACA9EF7}" type="presParOf" srcId="{E430CF5D-4EF5-43B9-A899-F33120D36D50}" destId="{AA995099-C1AC-4011-A0DF-6E9424E4DF59}" srcOrd="0" destOrd="0" presId="urn:microsoft.com/office/officeart/2005/8/layout/hierarchy2"/>
    <dgm:cxn modelId="{02C1B03B-BC28-43CC-BDB3-331B43B5E5C6}" type="presParOf" srcId="{AA995099-C1AC-4011-A0DF-6E9424E4DF59}" destId="{DAA3F99A-1642-4EC3-A741-7A41820EE8EA}" srcOrd="0" destOrd="0" presId="urn:microsoft.com/office/officeart/2005/8/layout/hierarchy2"/>
    <dgm:cxn modelId="{6BA9ADB7-B42C-4C1F-9645-CBCA37E2DBBB}" type="presParOf" srcId="{E430CF5D-4EF5-43B9-A899-F33120D36D50}" destId="{D317320B-087A-454C-9FEA-A4C405A7E071}" srcOrd="1" destOrd="0" presId="urn:microsoft.com/office/officeart/2005/8/layout/hierarchy2"/>
    <dgm:cxn modelId="{CAF81D39-105A-40DA-BD3F-5E0896BF0917}" type="presParOf" srcId="{D317320B-087A-454C-9FEA-A4C405A7E071}" destId="{8F368CF9-3350-44DC-981B-5EC094903AB0}" srcOrd="0" destOrd="0" presId="urn:microsoft.com/office/officeart/2005/8/layout/hierarchy2"/>
    <dgm:cxn modelId="{552A39DC-B11F-445A-ABAF-5A8993A73015}" type="presParOf" srcId="{D317320B-087A-454C-9FEA-A4C405A7E071}" destId="{64BFCEDF-FC9D-45E7-B377-A703A72D02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5784BB-2BD8-4579-904E-4C19563925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C14F206-D83E-45D0-9862-287BFF232556}">
      <dgm:prSet phldrT="[Texto]"/>
      <dgm:spPr/>
      <dgm:t>
        <a:bodyPr/>
        <a:lstStyle/>
        <a:p>
          <a:r>
            <a:rPr lang="pt-PT" dirty="0" smtClean="0"/>
            <a:t>Relações entre palavras </a:t>
          </a:r>
          <a:endParaRPr lang="pt-PT" dirty="0"/>
        </a:p>
      </dgm:t>
    </dgm:pt>
    <dgm:pt modelId="{B590DBB7-F6B9-47F2-93CC-67532B05C287}" type="parTrans" cxnId="{415283EE-168D-44F1-B72D-5D06F366CE0D}">
      <dgm:prSet/>
      <dgm:spPr/>
      <dgm:t>
        <a:bodyPr/>
        <a:lstStyle/>
        <a:p>
          <a:endParaRPr lang="pt-PT"/>
        </a:p>
      </dgm:t>
    </dgm:pt>
    <dgm:pt modelId="{12A6020A-ADB5-449D-A5FA-244BE6D5E479}" type="sibTrans" cxnId="{415283EE-168D-44F1-B72D-5D06F366CE0D}">
      <dgm:prSet/>
      <dgm:spPr/>
      <dgm:t>
        <a:bodyPr/>
        <a:lstStyle/>
        <a:p>
          <a:endParaRPr lang="pt-PT"/>
        </a:p>
      </dgm:t>
    </dgm:pt>
    <dgm:pt modelId="{5DCC2385-2261-4F5E-92C6-BC4294FB7937}">
      <dgm:prSet phldrT="[Texto]"/>
      <dgm:spPr/>
      <dgm:t>
        <a:bodyPr/>
        <a:lstStyle/>
        <a:p>
          <a:r>
            <a:rPr lang="pt-PT" dirty="0" smtClean="0"/>
            <a:t>Relações semânticas</a:t>
          </a:r>
          <a:endParaRPr lang="pt-PT" dirty="0"/>
        </a:p>
      </dgm:t>
    </dgm:pt>
    <dgm:pt modelId="{68042F80-E082-4C96-A8DC-EF4DB8763D93}" type="parTrans" cxnId="{34B3EEDA-761F-481C-8CF9-4270FB215426}">
      <dgm:prSet/>
      <dgm:spPr/>
      <dgm:t>
        <a:bodyPr/>
        <a:lstStyle/>
        <a:p>
          <a:endParaRPr lang="pt-PT"/>
        </a:p>
      </dgm:t>
    </dgm:pt>
    <dgm:pt modelId="{E726CE9C-569D-47F0-865D-E0180CC55368}" type="sibTrans" cxnId="{34B3EEDA-761F-481C-8CF9-4270FB215426}">
      <dgm:prSet/>
      <dgm:spPr/>
      <dgm:t>
        <a:bodyPr/>
        <a:lstStyle/>
        <a:p>
          <a:endParaRPr lang="pt-PT"/>
        </a:p>
      </dgm:t>
    </dgm:pt>
    <dgm:pt modelId="{7D92B88E-915D-4021-9756-AEAD8B99C38A}">
      <dgm:prSet phldrT="[Texto]"/>
      <dgm:spPr/>
      <dgm:t>
        <a:bodyPr/>
        <a:lstStyle/>
        <a:p>
          <a:r>
            <a:rPr lang="pt-PT" dirty="0" smtClean="0"/>
            <a:t>Hierarquia </a:t>
          </a:r>
          <a:endParaRPr lang="pt-PT" dirty="0"/>
        </a:p>
      </dgm:t>
    </dgm:pt>
    <dgm:pt modelId="{BD2ABF92-6B73-462D-AA28-C922B5B27B69}" type="parTrans" cxnId="{6054730E-1E8E-4960-810E-6F6D696806B5}">
      <dgm:prSet/>
      <dgm:spPr/>
      <dgm:t>
        <a:bodyPr/>
        <a:lstStyle/>
        <a:p>
          <a:endParaRPr lang="pt-PT"/>
        </a:p>
      </dgm:t>
    </dgm:pt>
    <dgm:pt modelId="{A2D059A8-0DDB-4100-A7BB-79A53D128044}" type="sibTrans" cxnId="{6054730E-1E8E-4960-810E-6F6D696806B5}">
      <dgm:prSet/>
      <dgm:spPr/>
      <dgm:t>
        <a:bodyPr/>
        <a:lstStyle/>
        <a:p>
          <a:endParaRPr lang="pt-PT"/>
        </a:p>
      </dgm:t>
    </dgm:pt>
    <dgm:pt modelId="{5C92040E-3300-406D-845B-A88315BDCCDD}">
      <dgm:prSet phldrT="[Texto]"/>
      <dgm:spPr/>
      <dgm:t>
        <a:bodyPr/>
        <a:lstStyle/>
        <a:p>
          <a:r>
            <a:rPr lang="pt-PT" dirty="0" smtClean="0"/>
            <a:t>Relações fonéticas e gráficas </a:t>
          </a:r>
          <a:endParaRPr lang="pt-PT" dirty="0"/>
        </a:p>
      </dgm:t>
    </dgm:pt>
    <dgm:pt modelId="{C82CFCD1-0043-47F0-B237-5E78B2C9AFDD}" type="parTrans" cxnId="{1FB25132-1DF4-4C8A-952B-E05F0FA574E4}">
      <dgm:prSet/>
      <dgm:spPr/>
      <dgm:t>
        <a:bodyPr/>
        <a:lstStyle/>
        <a:p>
          <a:endParaRPr lang="pt-PT"/>
        </a:p>
      </dgm:t>
    </dgm:pt>
    <dgm:pt modelId="{B2D11974-9DA5-4179-AC28-79393F2EA358}" type="sibTrans" cxnId="{1FB25132-1DF4-4C8A-952B-E05F0FA574E4}">
      <dgm:prSet/>
      <dgm:spPr/>
      <dgm:t>
        <a:bodyPr/>
        <a:lstStyle/>
        <a:p>
          <a:endParaRPr lang="pt-PT"/>
        </a:p>
      </dgm:t>
    </dgm:pt>
    <dgm:pt modelId="{217126B4-96B3-481E-B118-D8046A7E40B2}">
      <dgm:prSet phldrT="[Texto]"/>
      <dgm:spPr/>
      <dgm:t>
        <a:bodyPr/>
        <a:lstStyle/>
        <a:p>
          <a:r>
            <a:rPr lang="pt-PT" dirty="0" smtClean="0"/>
            <a:t>Homonímia </a:t>
          </a:r>
          <a:endParaRPr lang="pt-PT" dirty="0"/>
        </a:p>
      </dgm:t>
    </dgm:pt>
    <dgm:pt modelId="{67B43184-3D8E-4995-9EE6-EACF4DE68DDE}" type="parTrans" cxnId="{74CF43E3-DA0E-4362-918E-7E1492808C83}">
      <dgm:prSet/>
      <dgm:spPr/>
      <dgm:t>
        <a:bodyPr/>
        <a:lstStyle/>
        <a:p>
          <a:endParaRPr lang="pt-PT"/>
        </a:p>
      </dgm:t>
    </dgm:pt>
    <dgm:pt modelId="{890767B5-1A91-499C-83F3-76BB5C879523}" type="sibTrans" cxnId="{74CF43E3-DA0E-4362-918E-7E1492808C83}">
      <dgm:prSet/>
      <dgm:spPr/>
      <dgm:t>
        <a:bodyPr/>
        <a:lstStyle/>
        <a:p>
          <a:endParaRPr lang="pt-PT"/>
        </a:p>
      </dgm:t>
    </dgm:pt>
    <dgm:pt modelId="{14616EBE-4955-49B1-A72C-01D12DE6FBBC}">
      <dgm:prSet/>
      <dgm:spPr/>
      <dgm:t>
        <a:bodyPr/>
        <a:lstStyle/>
        <a:p>
          <a:r>
            <a:rPr lang="pt-PT" dirty="0" smtClean="0"/>
            <a:t>Equivalência</a:t>
          </a:r>
          <a:endParaRPr lang="pt-PT" dirty="0"/>
        </a:p>
      </dgm:t>
    </dgm:pt>
    <dgm:pt modelId="{3A2D243C-4FE7-40B2-AF24-BAD1784F829F}" type="parTrans" cxnId="{D0630C83-C722-4317-8289-B90CBE73ED6F}">
      <dgm:prSet/>
      <dgm:spPr/>
      <dgm:t>
        <a:bodyPr/>
        <a:lstStyle/>
        <a:p>
          <a:endParaRPr lang="pt-PT"/>
        </a:p>
      </dgm:t>
    </dgm:pt>
    <dgm:pt modelId="{0F9A63A1-AC9B-40BF-9A81-E8CC7A7C1FE3}" type="sibTrans" cxnId="{D0630C83-C722-4317-8289-B90CBE73ED6F}">
      <dgm:prSet/>
      <dgm:spPr/>
      <dgm:t>
        <a:bodyPr/>
        <a:lstStyle/>
        <a:p>
          <a:endParaRPr lang="pt-PT"/>
        </a:p>
      </dgm:t>
    </dgm:pt>
    <dgm:pt modelId="{F0AB4FDB-04A7-4D97-8A7C-4197E4ACBEEF}">
      <dgm:prSet/>
      <dgm:spPr/>
      <dgm:t>
        <a:bodyPr/>
        <a:lstStyle/>
        <a:p>
          <a:r>
            <a:rPr lang="pt-PT" dirty="0" smtClean="0"/>
            <a:t>Oposição</a:t>
          </a:r>
          <a:endParaRPr lang="pt-PT" dirty="0"/>
        </a:p>
      </dgm:t>
    </dgm:pt>
    <dgm:pt modelId="{6ECAEC06-AADA-4BAF-B9EC-D83C7D2F3DDB}" type="parTrans" cxnId="{4844987C-D715-45E5-9AD1-0174866091D4}">
      <dgm:prSet/>
      <dgm:spPr/>
      <dgm:t>
        <a:bodyPr/>
        <a:lstStyle/>
        <a:p>
          <a:endParaRPr lang="pt-PT"/>
        </a:p>
      </dgm:t>
    </dgm:pt>
    <dgm:pt modelId="{324F062B-6D0F-425C-A9EB-F18790D76E50}" type="sibTrans" cxnId="{4844987C-D715-45E5-9AD1-0174866091D4}">
      <dgm:prSet/>
      <dgm:spPr/>
      <dgm:t>
        <a:bodyPr/>
        <a:lstStyle/>
        <a:p>
          <a:endParaRPr lang="pt-PT"/>
        </a:p>
      </dgm:t>
    </dgm:pt>
    <dgm:pt modelId="{717CB89E-70EF-4B1B-9E07-7C3F8F2C053D}">
      <dgm:prSet/>
      <dgm:spPr/>
      <dgm:t>
        <a:bodyPr/>
        <a:lstStyle/>
        <a:p>
          <a:r>
            <a:rPr lang="pt-PT" dirty="0" smtClean="0"/>
            <a:t>Homofonia</a:t>
          </a:r>
        </a:p>
      </dgm:t>
    </dgm:pt>
    <dgm:pt modelId="{1856067A-FCD3-43B3-8B8A-BABA94DA5C56}" type="parTrans" cxnId="{C1020A1A-B2CB-4EEA-86F0-4CFA3AAE0EF3}">
      <dgm:prSet/>
      <dgm:spPr/>
      <dgm:t>
        <a:bodyPr/>
        <a:lstStyle/>
        <a:p>
          <a:endParaRPr lang="pt-PT"/>
        </a:p>
      </dgm:t>
    </dgm:pt>
    <dgm:pt modelId="{BE6D4CE6-6A79-429E-B41A-8931EE8D1066}" type="sibTrans" cxnId="{C1020A1A-B2CB-4EEA-86F0-4CFA3AAE0EF3}">
      <dgm:prSet/>
      <dgm:spPr/>
      <dgm:t>
        <a:bodyPr/>
        <a:lstStyle/>
        <a:p>
          <a:endParaRPr lang="pt-PT"/>
        </a:p>
      </dgm:t>
    </dgm:pt>
    <dgm:pt modelId="{B29A0889-AC7E-43DD-B0C6-C05315618DCC}">
      <dgm:prSet/>
      <dgm:spPr/>
      <dgm:t>
        <a:bodyPr/>
        <a:lstStyle/>
        <a:p>
          <a:r>
            <a:rPr lang="pt-PT" dirty="0" smtClean="0"/>
            <a:t>Homografia</a:t>
          </a:r>
          <a:endParaRPr lang="pt-PT" dirty="0"/>
        </a:p>
      </dgm:t>
    </dgm:pt>
    <dgm:pt modelId="{6C0ABB28-AA22-4B9E-A7B3-20C3BC0930AC}" type="parTrans" cxnId="{884187FA-48AC-4C4C-99D1-281E2CA050DC}">
      <dgm:prSet/>
      <dgm:spPr/>
      <dgm:t>
        <a:bodyPr/>
        <a:lstStyle/>
        <a:p>
          <a:endParaRPr lang="pt-PT"/>
        </a:p>
      </dgm:t>
    </dgm:pt>
    <dgm:pt modelId="{0BFDFFA6-171D-4505-B00B-2EC6A90E3438}" type="sibTrans" cxnId="{884187FA-48AC-4C4C-99D1-281E2CA050DC}">
      <dgm:prSet/>
      <dgm:spPr/>
      <dgm:t>
        <a:bodyPr/>
        <a:lstStyle/>
        <a:p>
          <a:endParaRPr lang="pt-PT"/>
        </a:p>
      </dgm:t>
    </dgm:pt>
    <dgm:pt modelId="{A0304978-08F4-463D-A88F-7CABDD028DDF}">
      <dgm:prSet/>
      <dgm:spPr/>
      <dgm:t>
        <a:bodyPr/>
        <a:lstStyle/>
        <a:p>
          <a:r>
            <a:rPr lang="pt-PT" dirty="0" smtClean="0"/>
            <a:t>Paronímia </a:t>
          </a:r>
          <a:endParaRPr lang="pt-PT" dirty="0"/>
        </a:p>
      </dgm:t>
    </dgm:pt>
    <dgm:pt modelId="{F446AA34-73D8-4738-A2AA-0F905B199765}" type="parTrans" cxnId="{3341FD1C-AF4A-4FBE-AA6E-CC07030C30A2}">
      <dgm:prSet/>
      <dgm:spPr/>
      <dgm:t>
        <a:bodyPr/>
        <a:lstStyle/>
        <a:p>
          <a:endParaRPr lang="pt-PT"/>
        </a:p>
      </dgm:t>
    </dgm:pt>
    <dgm:pt modelId="{3ED499CE-8CD6-43C3-A6B0-6B45235FD03E}" type="sibTrans" cxnId="{3341FD1C-AF4A-4FBE-AA6E-CC07030C30A2}">
      <dgm:prSet/>
      <dgm:spPr/>
      <dgm:t>
        <a:bodyPr/>
        <a:lstStyle/>
        <a:p>
          <a:endParaRPr lang="pt-PT"/>
        </a:p>
      </dgm:t>
    </dgm:pt>
    <dgm:pt modelId="{4EE90EF4-F6B7-4F0F-B591-0565DD34688E}">
      <dgm:prSet phldrT="[Texto]"/>
      <dgm:spPr/>
      <dgm:t>
        <a:bodyPr/>
        <a:lstStyle/>
        <a:p>
          <a:r>
            <a:rPr lang="pt-PT" dirty="0" smtClean="0"/>
            <a:t>Parte-Todo</a:t>
          </a:r>
          <a:endParaRPr lang="pt-PT" dirty="0"/>
        </a:p>
      </dgm:t>
    </dgm:pt>
    <dgm:pt modelId="{38E843A0-403C-4A99-9364-A44B766797BF}" type="parTrans" cxnId="{FEBEB474-3E40-4876-BA75-E1B1B808836D}">
      <dgm:prSet/>
      <dgm:spPr/>
      <dgm:t>
        <a:bodyPr/>
        <a:lstStyle/>
        <a:p>
          <a:endParaRPr lang="pt-PT"/>
        </a:p>
      </dgm:t>
    </dgm:pt>
    <dgm:pt modelId="{8EDEBE4A-D7B5-479E-837C-9F2EB6718817}" type="sibTrans" cxnId="{FEBEB474-3E40-4876-BA75-E1B1B808836D}">
      <dgm:prSet/>
      <dgm:spPr/>
      <dgm:t>
        <a:bodyPr/>
        <a:lstStyle/>
        <a:p>
          <a:endParaRPr lang="pt-PT"/>
        </a:p>
      </dgm:t>
    </dgm:pt>
    <dgm:pt modelId="{319B300F-1ED0-475E-8F70-710F0B3A66A8}" type="pres">
      <dgm:prSet presAssocID="{1D5784BB-2BD8-4579-904E-4C19563925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47D10C8F-C2DE-4179-B005-B7D70084AF69}" type="pres">
      <dgm:prSet presAssocID="{4C14F206-D83E-45D0-9862-287BFF232556}" presName="root1" presStyleCnt="0"/>
      <dgm:spPr/>
    </dgm:pt>
    <dgm:pt modelId="{FEACC5C3-89FA-4EF1-B02D-90AD78AE4C47}" type="pres">
      <dgm:prSet presAssocID="{4C14F206-D83E-45D0-9862-287BFF232556}" presName="LevelOneTextNode" presStyleLbl="node0" presStyleIdx="0" presStyleCnt="1" custScaleX="153794" custScaleY="142078" custLinFactNeighborX="-99966" custLinFactNeighborY="442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E6DAECE-6316-42AD-A137-E0A331896AB7}" type="pres">
      <dgm:prSet presAssocID="{4C14F206-D83E-45D0-9862-287BFF232556}" presName="level2hierChild" presStyleCnt="0"/>
      <dgm:spPr/>
    </dgm:pt>
    <dgm:pt modelId="{858B1C29-0B32-4D42-831D-F20E48F5F2A0}" type="pres">
      <dgm:prSet presAssocID="{68042F80-E082-4C96-A8DC-EF4DB8763D9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BEE2EA24-D9B6-4606-B802-5BE3D1ACBD03}" type="pres">
      <dgm:prSet presAssocID="{68042F80-E082-4C96-A8DC-EF4DB8763D9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2BB5E413-DCF1-465B-92CA-D751BD4C7049}" type="pres">
      <dgm:prSet presAssocID="{5DCC2385-2261-4F5E-92C6-BC4294FB7937}" presName="root2" presStyleCnt="0"/>
      <dgm:spPr/>
    </dgm:pt>
    <dgm:pt modelId="{A12D78B3-8F23-4D4A-9CA7-97677CA1AF2D}" type="pres">
      <dgm:prSet presAssocID="{5DCC2385-2261-4F5E-92C6-BC4294FB7937}" presName="LevelTwoTextNode" presStyleLbl="node2" presStyleIdx="0" presStyleCnt="2" custScaleX="140344" custScaleY="142079" custLinFactNeighborX="-78581" custLinFactNeighborY="579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657E4C9-A4FB-476E-825C-8E285DDB5DAF}" type="pres">
      <dgm:prSet presAssocID="{5DCC2385-2261-4F5E-92C6-BC4294FB7937}" presName="level3hierChild" presStyleCnt="0"/>
      <dgm:spPr/>
    </dgm:pt>
    <dgm:pt modelId="{EF2BE72F-2F7C-4A94-92EC-5B740548ABEB}" type="pres">
      <dgm:prSet presAssocID="{BD2ABF92-6B73-462D-AA28-C922B5B27B69}" presName="conn2-1" presStyleLbl="parChTrans1D3" presStyleIdx="0" presStyleCnt="8"/>
      <dgm:spPr/>
      <dgm:t>
        <a:bodyPr/>
        <a:lstStyle/>
        <a:p>
          <a:endParaRPr lang="pt-PT"/>
        </a:p>
      </dgm:t>
    </dgm:pt>
    <dgm:pt modelId="{6B749092-5296-45C2-81C7-7A6A82CD091E}" type="pres">
      <dgm:prSet presAssocID="{BD2ABF92-6B73-462D-AA28-C922B5B27B69}" presName="connTx" presStyleLbl="parChTrans1D3" presStyleIdx="0" presStyleCnt="8"/>
      <dgm:spPr/>
      <dgm:t>
        <a:bodyPr/>
        <a:lstStyle/>
        <a:p>
          <a:endParaRPr lang="pt-PT"/>
        </a:p>
      </dgm:t>
    </dgm:pt>
    <dgm:pt modelId="{BD543E7E-26F5-4499-9893-D1E1035705D1}" type="pres">
      <dgm:prSet presAssocID="{7D92B88E-915D-4021-9756-AEAD8B99C38A}" presName="root2" presStyleCnt="0"/>
      <dgm:spPr/>
    </dgm:pt>
    <dgm:pt modelId="{5E354D23-9361-4A25-9EFA-0BE80A7EC3A9}" type="pres">
      <dgm:prSet presAssocID="{7D92B88E-915D-4021-9756-AEAD8B99C38A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C1F8E17-4827-4F3A-A787-30F6A989729D}" type="pres">
      <dgm:prSet presAssocID="{7D92B88E-915D-4021-9756-AEAD8B99C38A}" presName="level3hierChild" presStyleCnt="0"/>
      <dgm:spPr/>
    </dgm:pt>
    <dgm:pt modelId="{CB01239A-C85C-4801-BF75-4F559C682F63}" type="pres">
      <dgm:prSet presAssocID="{38E843A0-403C-4A99-9364-A44B766797BF}" presName="conn2-1" presStyleLbl="parChTrans1D3" presStyleIdx="1" presStyleCnt="8"/>
      <dgm:spPr/>
      <dgm:t>
        <a:bodyPr/>
        <a:lstStyle/>
        <a:p>
          <a:endParaRPr lang="pt-PT"/>
        </a:p>
      </dgm:t>
    </dgm:pt>
    <dgm:pt modelId="{F30EE0CD-E3DA-4FFE-8803-3CAB8AFA5CA2}" type="pres">
      <dgm:prSet presAssocID="{38E843A0-403C-4A99-9364-A44B766797BF}" presName="connTx" presStyleLbl="parChTrans1D3" presStyleIdx="1" presStyleCnt="8"/>
      <dgm:spPr/>
      <dgm:t>
        <a:bodyPr/>
        <a:lstStyle/>
        <a:p>
          <a:endParaRPr lang="pt-PT"/>
        </a:p>
      </dgm:t>
    </dgm:pt>
    <dgm:pt modelId="{D5896853-6A52-49CD-8F39-90E81DB00F92}" type="pres">
      <dgm:prSet presAssocID="{4EE90EF4-F6B7-4F0F-B591-0565DD34688E}" presName="root2" presStyleCnt="0"/>
      <dgm:spPr/>
    </dgm:pt>
    <dgm:pt modelId="{3B2ED626-2AF1-472D-84BA-FCBF699FDF97}" type="pres">
      <dgm:prSet presAssocID="{4EE90EF4-F6B7-4F0F-B591-0565DD34688E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BEF36B1-D15F-4AA1-A06F-0BCE3C52D7F2}" type="pres">
      <dgm:prSet presAssocID="{4EE90EF4-F6B7-4F0F-B591-0565DD34688E}" presName="level3hierChild" presStyleCnt="0"/>
      <dgm:spPr/>
    </dgm:pt>
    <dgm:pt modelId="{46898FB0-0E0F-45BA-8FF5-68C2CC952244}" type="pres">
      <dgm:prSet presAssocID="{3A2D243C-4FE7-40B2-AF24-BAD1784F829F}" presName="conn2-1" presStyleLbl="parChTrans1D3" presStyleIdx="2" presStyleCnt="8"/>
      <dgm:spPr/>
      <dgm:t>
        <a:bodyPr/>
        <a:lstStyle/>
        <a:p>
          <a:endParaRPr lang="pt-PT"/>
        </a:p>
      </dgm:t>
    </dgm:pt>
    <dgm:pt modelId="{9BB58E0F-F64D-4AE9-83B7-B6D0AE5E4234}" type="pres">
      <dgm:prSet presAssocID="{3A2D243C-4FE7-40B2-AF24-BAD1784F829F}" presName="connTx" presStyleLbl="parChTrans1D3" presStyleIdx="2" presStyleCnt="8"/>
      <dgm:spPr/>
      <dgm:t>
        <a:bodyPr/>
        <a:lstStyle/>
        <a:p>
          <a:endParaRPr lang="pt-PT"/>
        </a:p>
      </dgm:t>
    </dgm:pt>
    <dgm:pt modelId="{481176BD-81A8-440F-982A-826E35219502}" type="pres">
      <dgm:prSet presAssocID="{14616EBE-4955-49B1-A72C-01D12DE6FBBC}" presName="root2" presStyleCnt="0"/>
      <dgm:spPr/>
    </dgm:pt>
    <dgm:pt modelId="{40B440C8-C715-48DF-8D16-CFD178875CB5}" type="pres">
      <dgm:prSet presAssocID="{14616EBE-4955-49B1-A72C-01D12DE6FBBC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91BA0D-D145-4944-8929-7781E9780B32}" type="pres">
      <dgm:prSet presAssocID="{14616EBE-4955-49B1-A72C-01D12DE6FBBC}" presName="level3hierChild" presStyleCnt="0"/>
      <dgm:spPr/>
    </dgm:pt>
    <dgm:pt modelId="{670F81B4-827B-456F-8FF7-A754F271620E}" type="pres">
      <dgm:prSet presAssocID="{6ECAEC06-AADA-4BAF-B9EC-D83C7D2F3DDB}" presName="conn2-1" presStyleLbl="parChTrans1D3" presStyleIdx="3" presStyleCnt="8"/>
      <dgm:spPr/>
      <dgm:t>
        <a:bodyPr/>
        <a:lstStyle/>
        <a:p>
          <a:endParaRPr lang="pt-PT"/>
        </a:p>
      </dgm:t>
    </dgm:pt>
    <dgm:pt modelId="{6483BEFC-36D6-4F61-A012-7364999DBB50}" type="pres">
      <dgm:prSet presAssocID="{6ECAEC06-AADA-4BAF-B9EC-D83C7D2F3DDB}" presName="connTx" presStyleLbl="parChTrans1D3" presStyleIdx="3" presStyleCnt="8"/>
      <dgm:spPr/>
      <dgm:t>
        <a:bodyPr/>
        <a:lstStyle/>
        <a:p>
          <a:endParaRPr lang="pt-PT"/>
        </a:p>
      </dgm:t>
    </dgm:pt>
    <dgm:pt modelId="{017C83ED-F5BA-49E4-8126-86BB5E2EEDF8}" type="pres">
      <dgm:prSet presAssocID="{F0AB4FDB-04A7-4D97-8A7C-4197E4ACBEEF}" presName="root2" presStyleCnt="0"/>
      <dgm:spPr/>
    </dgm:pt>
    <dgm:pt modelId="{5BB1DB87-B6D7-4950-8E6B-70AE68971724}" type="pres">
      <dgm:prSet presAssocID="{F0AB4FDB-04A7-4D97-8A7C-4197E4ACBEEF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01BF789-0987-4C35-A51D-57387467BDA4}" type="pres">
      <dgm:prSet presAssocID="{F0AB4FDB-04A7-4D97-8A7C-4197E4ACBEEF}" presName="level3hierChild" presStyleCnt="0"/>
      <dgm:spPr/>
    </dgm:pt>
    <dgm:pt modelId="{22132634-E053-4100-9ED4-77ACD739DA20}" type="pres">
      <dgm:prSet presAssocID="{C82CFCD1-0043-47F0-B237-5E78B2C9AFDD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FC58269F-3F6B-435C-B105-003BB2D23942}" type="pres">
      <dgm:prSet presAssocID="{C82CFCD1-0043-47F0-B237-5E78B2C9AFDD}" presName="connTx" presStyleLbl="parChTrans1D2" presStyleIdx="1" presStyleCnt="2"/>
      <dgm:spPr/>
      <dgm:t>
        <a:bodyPr/>
        <a:lstStyle/>
        <a:p>
          <a:endParaRPr lang="pt-PT"/>
        </a:p>
      </dgm:t>
    </dgm:pt>
    <dgm:pt modelId="{4DD732E5-BC51-423A-89BD-810B00FE65AF}" type="pres">
      <dgm:prSet presAssocID="{5C92040E-3300-406D-845B-A88315BDCCDD}" presName="root2" presStyleCnt="0"/>
      <dgm:spPr/>
    </dgm:pt>
    <dgm:pt modelId="{DBEC8462-C293-4701-AEF0-3F3D1C833543}" type="pres">
      <dgm:prSet presAssocID="{5C92040E-3300-406D-845B-A88315BDCCDD}" presName="LevelTwoTextNode" presStyleLbl="node2" presStyleIdx="1" presStyleCnt="2" custScaleX="140348" custScaleY="142077" custLinFactNeighborX="-71856" custLinFactNeighborY="305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CC0EE0F-21BD-41B2-AB7D-D8D5E230BB9B}" type="pres">
      <dgm:prSet presAssocID="{5C92040E-3300-406D-845B-A88315BDCCDD}" presName="level3hierChild" presStyleCnt="0"/>
      <dgm:spPr/>
    </dgm:pt>
    <dgm:pt modelId="{DE32AB75-B39C-4C26-AF86-2A00E8D5C1F6}" type="pres">
      <dgm:prSet presAssocID="{67B43184-3D8E-4995-9EE6-EACF4DE68DDE}" presName="conn2-1" presStyleLbl="parChTrans1D3" presStyleIdx="4" presStyleCnt="8"/>
      <dgm:spPr/>
      <dgm:t>
        <a:bodyPr/>
        <a:lstStyle/>
        <a:p>
          <a:endParaRPr lang="pt-PT"/>
        </a:p>
      </dgm:t>
    </dgm:pt>
    <dgm:pt modelId="{93D2D91B-C523-481D-8E6B-4527E722B965}" type="pres">
      <dgm:prSet presAssocID="{67B43184-3D8E-4995-9EE6-EACF4DE68DDE}" presName="connTx" presStyleLbl="parChTrans1D3" presStyleIdx="4" presStyleCnt="8"/>
      <dgm:spPr/>
      <dgm:t>
        <a:bodyPr/>
        <a:lstStyle/>
        <a:p>
          <a:endParaRPr lang="pt-PT"/>
        </a:p>
      </dgm:t>
    </dgm:pt>
    <dgm:pt modelId="{451442EB-7424-404F-9F2B-71C81F06C935}" type="pres">
      <dgm:prSet presAssocID="{217126B4-96B3-481E-B118-D8046A7E40B2}" presName="root2" presStyleCnt="0"/>
      <dgm:spPr/>
    </dgm:pt>
    <dgm:pt modelId="{0BC19692-DBEF-4CFC-A9CF-ED78775868BB}" type="pres">
      <dgm:prSet presAssocID="{217126B4-96B3-481E-B118-D8046A7E40B2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3B3ED9D-9B67-4E2F-B43C-D28FB817D123}" type="pres">
      <dgm:prSet presAssocID="{217126B4-96B3-481E-B118-D8046A7E40B2}" presName="level3hierChild" presStyleCnt="0"/>
      <dgm:spPr/>
    </dgm:pt>
    <dgm:pt modelId="{40A45456-EC29-4D65-84E7-C0AF43706881}" type="pres">
      <dgm:prSet presAssocID="{1856067A-FCD3-43B3-8B8A-BABA94DA5C56}" presName="conn2-1" presStyleLbl="parChTrans1D3" presStyleIdx="5" presStyleCnt="8"/>
      <dgm:spPr/>
      <dgm:t>
        <a:bodyPr/>
        <a:lstStyle/>
        <a:p>
          <a:endParaRPr lang="pt-PT"/>
        </a:p>
      </dgm:t>
    </dgm:pt>
    <dgm:pt modelId="{763DE14D-53DC-45E5-BBAB-49FE55324B90}" type="pres">
      <dgm:prSet presAssocID="{1856067A-FCD3-43B3-8B8A-BABA94DA5C56}" presName="connTx" presStyleLbl="parChTrans1D3" presStyleIdx="5" presStyleCnt="8"/>
      <dgm:spPr/>
      <dgm:t>
        <a:bodyPr/>
        <a:lstStyle/>
        <a:p>
          <a:endParaRPr lang="pt-PT"/>
        </a:p>
      </dgm:t>
    </dgm:pt>
    <dgm:pt modelId="{969910FB-585E-4BD2-99BC-AD2D5741B625}" type="pres">
      <dgm:prSet presAssocID="{717CB89E-70EF-4B1B-9E07-7C3F8F2C053D}" presName="root2" presStyleCnt="0"/>
      <dgm:spPr/>
    </dgm:pt>
    <dgm:pt modelId="{665F9CA5-27B7-4A8D-A6F9-29DD2E98D4E4}" type="pres">
      <dgm:prSet presAssocID="{717CB89E-70EF-4B1B-9E07-7C3F8F2C053D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B0DD8B7-85BC-499B-9541-AA622DE14B82}" type="pres">
      <dgm:prSet presAssocID="{717CB89E-70EF-4B1B-9E07-7C3F8F2C053D}" presName="level3hierChild" presStyleCnt="0"/>
      <dgm:spPr/>
    </dgm:pt>
    <dgm:pt modelId="{1999EC2A-EE3C-4655-8927-9809511E5822}" type="pres">
      <dgm:prSet presAssocID="{6C0ABB28-AA22-4B9E-A7B3-20C3BC0930AC}" presName="conn2-1" presStyleLbl="parChTrans1D3" presStyleIdx="6" presStyleCnt="8"/>
      <dgm:spPr/>
      <dgm:t>
        <a:bodyPr/>
        <a:lstStyle/>
        <a:p>
          <a:endParaRPr lang="pt-PT"/>
        </a:p>
      </dgm:t>
    </dgm:pt>
    <dgm:pt modelId="{DF4211B9-63DB-4864-86D9-14BBD328FEB8}" type="pres">
      <dgm:prSet presAssocID="{6C0ABB28-AA22-4B9E-A7B3-20C3BC0930AC}" presName="connTx" presStyleLbl="parChTrans1D3" presStyleIdx="6" presStyleCnt="8"/>
      <dgm:spPr/>
      <dgm:t>
        <a:bodyPr/>
        <a:lstStyle/>
        <a:p>
          <a:endParaRPr lang="pt-PT"/>
        </a:p>
      </dgm:t>
    </dgm:pt>
    <dgm:pt modelId="{A71EF74F-18C2-4FCE-8B1E-AF3B64BAE209}" type="pres">
      <dgm:prSet presAssocID="{B29A0889-AC7E-43DD-B0C6-C05315618DCC}" presName="root2" presStyleCnt="0"/>
      <dgm:spPr/>
    </dgm:pt>
    <dgm:pt modelId="{20230B9B-67BB-4D12-B0A9-2E9739889073}" type="pres">
      <dgm:prSet presAssocID="{B29A0889-AC7E-43DD-B0C6-C05315618DCC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E2AE3F9-F2C4-4A12-85F0-A2FFB1D4650C}" type="pres">
      <dgm:prSet presAssocID="{B29A0889-AC7E-43DD-B0C6-C05315618DCC}" presName="level3hierChild" presStyleCnt="0"/>
      <dgm:spPr/>
    </dgm:pt>
    <dgm:pt modelId="{1A3741A9-BEE2-4B09-ABFB-480F1A9A2E28}" type="pres">
      <dgm:prSet presAssocID="{F446AA34-73D8-4738-A2AA-0F905B199765}" presName="conn2-1" presStyleLbl="parChTrans1D3" presStyleIdx="7" presStyleCnt="8"/>
      <dgm:spPr/>
      <dgm:t>
        <a:bodyPr/>
        <a:lstStyle/>
        <a:p>
          <a:endParaRPr lang="pt-PT"/>
        </a:p>
      </dgm:t>
    </dgm:pt>
    <dgm:pt modelId="{E8257F67-278F-4F50-8CB8-EC2FD32941CB}" type="pres">
      <dgm:prSet presAssocID="{F446AA34-73D8-4738-A2AA-0F905B199765}" presName="connTx" presStyleLbl="parChTrans1D3" presStyleIdx="7" presStyleCnt="8"/>
      <dgm:spPr/>
      <dgm:t>
        <a:bodyPr/>
        <a:lstStyle/>
        <a:p>
          <a:endParaRPr lang="pt-PT"/>
        </a:p>
      </dgm:t>
    </dgm:pt>
    <dgm:pt modelId="{3E56E077-7471-4699-8F4F-59BF0D6CD480}" type="pres">
      <dgm:prSet presAssocID="{A0304978-08F4-463D-A88F-7CABDD028DDF}" presName="root2" presStyleCnt="0"/>
      <dgm:spPr/>
    </dgm:pt>
    <dgm:pt modelId="{D3EC0A74-1938-48EC-B2CB-874799152CB3}" type="pres">
      <dgm:prSet presAssocID="{A0304978-08F4-463D-A88F-7CABDD028DDF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36EB11C-1857-4677-A76D-55F3C176FD49}" type="pres">
      <dgm:prSet presAssocID="{A0304978-08F4-463D-A88F-7CABDD028DDF}" presName="level3hierChild" presStyleCnt="0"/>
      <dgm:spPr/>
    </dgm:pt>
  </dgm:ptLst>
  <dgm:cxnLst>
    <dgm:cxn modelId="{1AEB6A35-74CF-4DF9-81C0-1CA8D1F4E466}" type="presOf" srcId="{3A2D243C-4FE7-40B2-AF24-BAD1784F829F}" destId="{46898FB0-0E0F-45BA-8FF5-68C2CC952244}" srcOrd="0" destOrd="0" presId="urn:microsoft.com/office/officeart/2005/8/layout/hierarchy2"/>
    <dgm:cxn modelId="{3341FD1C-AF4A-4FBE-AA6E-CC07030C30A2}" srcId="{5C92040E-3300-406D-845B-A88315BDCCDD}" destId="{A0304978-08F4-463D-A88F-7CABDD028DDF}" srcOrd="3" destOrd="0" parTransId="{F446AA34-73D8-4738-A2AA-0F905B199765}" sibTransId="{3ED499CE-8CD6-43C3-A6B0-6B45235FD03E}"/>
    <dgm:cxn modelId="{0487D8E0-5E89-4890-9AC2-683522021966}" type="presOf" srcId="{68042F80-E082-4C96-A8DC-EF4DB8763D93}" destId="{858B1C29-0B32-4D42-831D-F20E48F5F2A0}" srcOrd="0" destOrd="0" presId="urn:microsoft.com/office/officeart/2005/8/layout/hierarchy2"/>
    <dgm:cxn modelId="{BFB8CF63-AF5E-4D43-96AF-34BD70210E48}" type="presOf" srcId="{F446AA34-73D8-4738-A2AA-0F905B199765}" destId="{E8257F67-278F-4F50-8CB8-EC2FD32941CB}" srcOrd="1" destOrd="0" presId="urn:microsoft.com/office/officeart/2005/8/layout/hierarchy2"/>
    <dgm:cxn modelId="{153C9059-C253-4E9A-8E54-C64692C3CB86}" type="presOf" srcId="{C82CFCD1-0043-47F0-B237-5E78B2C9AFDD}" destId="{FC58269F-3F6B-435C-B105-003BB2D23942}" srcOrd="1" destOrd="0" presId="urn:microsoft.com/office/officeart/2005/8/layout/hierarchy2"/>
    <dgm:cxn modelId="{C3275B1F-BBA7-4AEF-BA79-338F9E36FFB6}" type="presOf" srcId="{217126B4-96B3-481E-B118-D8046A7E40B2}" destId="{0BC19692-DBEF-4CFC-A9CF-ED78775868BB}" srcOrd="0" destOrd="0" presId="urn:microsoft.com/office/officeart/2005/8/layout/hierarchy2"/>
    <dgm:cxn modelId="{417916DA-0CC9-4477-A46C-8CE87BD1FBEA}" type="presOf" srcId="{1856067A-FCD3-43B3-8B8A-BABA94DA5C56}" destId="{763DE14D-53DC-45E5-BBAB-49FE55324B90}" srcOrd="1" destOrd="0" presId="urn:microsoft.com/office/officeart/2005/8/layout/hierarchy2"/>
    <dgm:cxn modelId="{415283EE-168D-44F1-B72D-5D06F366CE0D}" srcId="{1D5784BB-2BD8-4579-904E-4C1956392544}" destId="{4C14F206-D83E-45D0-9862-287BFF232556}" srcOrd="0" destOrd="0" parTransId="{B590DBB7-F6B9-47F2-93CC-67532B05C287}" sibTransId="{12A6020A-ADB5-449D-A5FA-244BE6D5E479}"/>
    <dgm:cxn modelId="{18D20525-476E-4273-A2DC-A8734345AA0C}" type="presOf" srcId="{F0AB4FDB-04A7-4D97-8A7C-4197E4ACBEEF}" destId="{5BB1DB87-B6D7-4950-8E6B-70AE68971724}" srcOrd="0" destOrd="0" presId="urn:microsoft.com/office/officeart/2005/8/layout/hierarchy2"/>
    <dgm:cxn modelId="{9C716BE9-7AEC-4CCD-9E56-2555FF776425}" type="presOf" srcId="{67B43184-3D8E-4995-9EE6-EACF4DE68DDE}" destId="{93D2D91B-C523-481D-8E6B-4527E722B965}" srcOrd="1" destOrd="0" presId="urn:microsoft.com/office/officeart/2005/8/layout/hierarchy2"/>
    <dgm:cxn modelId="{B1F756B5-1892-4F41-B785-2C79B722CA80}" type="presOf" srcId="{A0304978-08F4-463D-A88F-7CABDD028DDF}" destId="{D3EC0A74-1938-48EC-B2CB-874799152CB3}" srcOrd="0" destOrd="0" presId="urn:microsoft.com/office/officeart/2005/8/layout/hierarchy2"/>
    <dgm:cxn modelId="{604E9BDE-9C77-4551-BFE1-184B7EA2266C}" type="presOf" srcId="{4EE90EF4-F6B7-4F0F-B591-0565DD34688E}" destId="{3B2ED626-2AF1-472D-84BA-FCBF699FDF97}" srcOrd="0" destOrd="0" presId="urn:microsoft.com/office/officeart/2005/8/layout/hierarchy2"/>
    <dgm:cxn modelId="{81B13609-719E-4B8A-A17E-DCA7FAA6D0A1}" type="presOf" srcId="{5DCC2385-2261-4F5E-92C6-BC4294FB7937}" destId="{A12D78B3-8F23-4D4A-9CA7-97677CA1AF2D}" srcOrd="0" destOrd="0" presId="urn:microsoft.com/office/officeart/2005/8/layout/hierarchy2"/>
    <dgm:cxn modelId="{A010DC2F-5856-44EE-8EAF-CB712CC555FA}" type="presOf" srcId="{F446AA34-73D8-4738-A2AA-0F905B199765}" destId="{1A3741A9-BEE2-4B09-ABFB-480F1A9A2E28}" srcOrd="0" destOrd="0" presId="urn:microsoft.com/office/officeart/2005/8/layout/hierarchy2"/>
    <dgm:cxn modelId="{5ABFCEB4-0B84-4BE9-AE51-E09050C80322}" type="presOf" srcId="{38E843A0-403C-4A99-9364-A44B766797BF}" destId="{F30EE0CD-E3DA-4FFE-8803-3CAB8AFA5CA2}" srcOrd="1" destOrd="0" presId="urn:microsoft.com/office/officeart/2005/8/layout/hierarchy2"/>
    <dgm:cxn modelId="{12213579-1334-4B18-BBEC-8AD88C2433D9}" type="presOf" srcId="{C82CFCD1-0043-47F0-B237-5E78B2C9AFDD}" destId="{22132634-E053-4100-9ED4-77ACD739DA20}" srcOrd="0" destOrd="0" presId="urn:microsoft.com/office/officeart/2005/8/layout/hierarchy2"/>
    <dgm:cxn modelId="{ACB236D2-15AE-4427-BF5B-40FD87797C80}" type="presOf" srcId="{68042F80-E082-4C96-A8DC-EF4DB8763D93}" destId="{BEE2EA24-D9B6-4606-B802-5BE3D1ACBD03}" srcOrd="1" destOrd="0" presId="urn:microsoft.com/office/officeart/2005/8/layout/hierarchy2"/>
    <dgm:cxn modelId="{9A3FFF93-E69D-4475-A5D5-F894CADF749A}" type="presOf" srcId="{67B43184-3D8E-4995-9EE6-EACF4DE68DDE}" destId="{DE32AB75-B39C-4C26-AF86-2A00E8D5C1F6}" srcOrd="0" destOrd="0" presId="urn:microsoft.com/office/officeart/2005/8/layout/hierarchy2"/>
    <dgm:cxn modelId="{6C224456-8EFC-4BFC-B393-13F6E2690833}" type="presOf" srcId="{38E843A0-403C-4A99-9364-A44B766797BF}" destId="{CB01239A-C85C-4801-BF75-4F559C682F63}" srcOrd="0" destOrd="0" presId="urn:microsoft.com/office/officeart/2005/8/layout/hierarchy2"/>
    <dgm:cxn modelId="{4844987C-D715-45E5-9AD1-0174866091D4}" srcId="{5DCC2385-2261-4F5E-92C6-BC4294FB7937}" destId="{F0AB4FDB-04A7-4D97-8A7C-4197E4ACBEEF}" srcOrd="3" destOrd="0" parTransId="{6ECAEC06-AADA-4BAF-B9EC-D83C7D2F3DDB}" sibTransId="{324F062B-6D0F-425C-A9EB-F18790D76E50}"/>
    <dgm:cxn modelId="{2F57D94D-9C40-4502-A53C-B75D75B39264}" type="presOf" srcId="{5C92040E-3300-406D-845B-A88315BDCCDD}" destId="{DBEC8462-C293-4701-AEF0-3F3D1C833543}" srcOrd="0" destOrd="0" presId="urn:microsoft.com/office/officeart/2005/8/layout/hierarchy2"/>
    <dgm:cxn modelId="{C1020A1A-B2CB-4EEA-86F0-4CFA3AAE0EF3}" srcId="{5C92040E-3300-406D-845B-A88315BDCCDD}" destId="{717CB89E-70EF-4B1B-9E07-7C3F8F2C053D}" srcOrd="1" destOrd="0" parTransId="{1856067A-FCD3-43B3-8B8A-BABA94DA5C56}" sibTransId="{BE6D4CE6-6A79-429E-B41A-8931EE8D1066}"/>
    <dgm:cxn modelId="{1FB25132-1DF4-4C8A-952B-E05F0FA574E4}" srcId="{4C14F206-D83E-45D0-9862-287BFF232556}" destId="{5C92040E-3300-406D-845B-A88315BDCCDD}" srcOrd="1" destOrd="0" parTransId="{C82CFCD1-0043-47F0-B237-5E78B2C9AFDD}" sibTransId="{B2D11974-9DA5-4179-AC28-79393F2EA358}"/>
    <dgm:cxn modelId="{FEBEB474-3E40-4876-BA75-E1B1B808836D}" srcId="{5DCC2385-2261-4F5E-92C6-BC4294FB7937}" destId="{4EE90EF4-F6B7-4F0F-B591-0565DD34688E}" srcOrd="1" destOrd="0" parTransId="{38E843A0-403C-4A99-9364-A44B766797BF}" sibTransId="{8EDEBE4A-D7B5-479E-837C-9F2EB6718817}"/>
    <dgm:cxn modelId="{BD0EE866-F2DB-4B62-9818-68810E942AB4}" type="presOf" srcId="{6C0ABB28-AA22-4B9E-A7B3-20C3BC0930AC}" destId="{DF4211B9-63DB-4864-86D9-14BBD328FEB8}" srcOrd="1" destOrd="0" presId="urn:microsoft.com/office/officeart/2005/8/layout/hierarchy2"/>
    <dgm:cxn modelId="{6054730E-1E8E-4960-810E-6F6D696806B5}" srcId="{5DCC2385-2261-4F5E-92C6-BC4294FB7937}" destId="{7D92B88E-915D-4021-9756-AEAD8B99C38A}" srcOrd="0" destOrd="0" parTransId="{BD2ABF92-6B73-462D-AA28-C922B5B27B69}" sibTransId="{A2D059A8-0DDB-4100-A7BB-79A53D128044}"/>
    <dgm:cxn modelId="{D0630C83-C722-4317-8289-B90CBE73ED6F}" srcId="{5DCC2385-2261-4F5E-92C6-BC4294FB7937}" destId="{14616EBE-4955-49B1-A72C-01D12DE6FBBC}" srcOrd="2" destOrd="0" parTransId="{3A2D243C-4FE7-40B2-AF24-BAD1784F829F}" sibTransId="{0F9A63A1-AC9B-40BF-9A81-E8CC7A7C1FE3}"/>
    <dgm:cxn modelId="{74CF43E3-DA0E-4362-918E-7E1492808C83}" srcId="{5C92040E-3300-406D-845B-A88315BDCCDD}" destId="{217126B4-96B3-481E-B118-D8046A7E40B2}" srcOrd="0" destOrd="0" parTransId="{67B43184-3D8E-4995-9EE6-EACF4DE68DDE}" sibTransId="{890767B5-1A91-499C-83F3-76BB5C879523}"/>
    <dgm:cxn modelId="{7D69EECA-F715-48FF-BC4B-8CB6C398D655}" type="presOf" srcId="{717CB89E-70EF-4B1B-9E07-7C3F8F2C053D}" destId="{665F9CA5-27B7-4A8D-A6F9-29DD2E98D4E4}" srcOrd="0" destOrd="0" presId="urn:microsoft.com/office/officeart/2005/8/layout/hierarchy2"/>
    <dgm:cxn modelId="{E9B00CB8-04A2-4B91-9B5E-FD464674AB90}" type="presOf" srcId="{BD2ABF92-6B73-462D-AA28-C922B5B27B69}" destId="{EF2BE72F-2F7C-4A94-92EC-5B740548ABEB}" srcOrd="0" destOrd="0" presId="urn:microsoft.com/office/officeart/2005/8/layout/hierarchy2"/>
    <dgm:cxn modelId="{EA78FE3F-0B1A-4DC5-A8B2-A3DCA68636DF}" type="presOf" srcId="{1D5784BB-2BD8-4579-904E-4C1956392544}" destId="{319B300F-1ED0-475E-8F70-710F0B3A66A8}" srcOrd="0" destOrd="0" presId="urn:microsoft.com/office/officeart/2005/8/layout/hierarchy2"/>
    <dgm:cxn modelId="{34B3EEDA-761F-481C-8CF9-4270FB215426}" srcId="{4C14F206-D83E-45D0-9862-287BFF232556}" destId="{5DCC2385-2261-4F5E-92C6-BC4294FB7937}" srcOrd="0" destOrd="0" parTransId="{68042F80-E082-4C96-A8DC-EF4DB8763D93}" sibTransId="{E726CE9C-569D-47F0-865D-E0180CC55368}"/>
    <dgm:cxn modelId="{C8138727-CD56-4E4F-A97C-B13D46D684D0}" type="presOf" srcId="{6ECAEC06-AADA-4BAF-B9EC-D83C7D2F3DDB}" destId="{670F81B4-827B-456F-8FF7-A754F271620E}" srcOrd="0" destOrd="0" presId="urn:microsoft.com/office/officeart/2005/8/layout/hierarchy2"/>
    <dgm:cxn modelId="{884187FA-48AC-4C4C-99D1-281E2CA050DC}" srcId="{5C92040E-3300-406D-845B-A88315BDCCDD}" destId="{B29A0889-AC7E-43DD-B0C6-C05315618DCC}" srcOrd="2" destOrd="0" parTransId="{6C0ABB28-AA22-4B9E-A7B3-20C3BC0930AC}" sibTransId="{0BFDFFA6-171D-4505-B00B-2EC6A90E3438}"/>
    <dgm:cxn modelId="{5CED6EB4-8CC1-4114-9F85-B014F9E1F8E9}" type="presOf" srcId="{B29A0889-AC7E-43DD-B0C6-C05315618DCC}" destId="{20230B9B-67BB-4D12-B0A9-2E9739889073}" srcOrd="0" destOrd="0" presId="urn:microsoft.com/office/officeart/2005/8/layout/hierarchy2"/>
    <dgm:cxn modelId="{4D02B368-3431-4D72-AE8B-A8DE00FEA2AA}" type="presOf" srcId="{14616EBE-4955-49B1-A72C-01D12DE6FBBC}" destId="{40B440C8-C715-48DF-8D16-CFD178875CB5}" srcOrd="0" destOrd="0" presId="urn:microsoft.com/office/officeart/2005/8/layout/hierarchy2"/>
    <dgm:cxn modelId="{240B2F1F-F5D7-46DB-903A-F7BADAA69CE7}" type="presOf" srcId="{4C14F206-D83E-45D0-9862-287BFF232556}" destId="{FEACC5C3-89FA-4EF1-B02D-90AD78AE4C47}" srcOrd="0" destOrd="0" presId="urn:microsoft.com/office/officeart/2005/8/layout/hierarchy2"/>
    <dgm:cxn modelId="{A3885FA1-9F64-49F7-879C-CFC3B7224E6B}" type="presOf" srcId="{6C0ABB28-AA22-4B9E-A7B3-20C3BC0930AC}" destId="{1999EC2A-EE3C-4655-8927-9809511E5822}" srcOrd="0" destOrd="0" presId="urn:microsoft.com/office/officeart/2005/8/layout/hierarchy2"/>
    <dgm:cxn modelId="{AFDCC1F4-44EA-46F4-8C62-23C04D2BEAA5}" type="presOf" srcId="{6ECAEC06-AADA-4BAF-B9EC-D83C7D2F3DDB}" destId="{6483BEFC-36D6-4F61-A012-7364999DBB50}" srcOrd="1" destOrd="0" presId="urn:microsoft.com/office/officeart/2005/8/layout/hierarchy2"/>
    <dgm:cxn modelId="{34427E01-06B5-49DD-82F8-5E2930FD597B}" type="presOf" srcId="{1856067A-FCD3-43B3-8B8A-BABA94DA5C56}" destId="{40A45456-EC29-4D65-84E7-C0AF43706881}" srcOrd="0" destOrd="0" presId="urn:microsoft.com/office/officeart/2005/8/layout/hierarchy2"/>
    <dgm:cxn modelId="{81016FC6-19C0-4DE5-853F-6D593FDC934E}" type="presOf" srcId="{BD2ABF92-6B73-462D-AA28-C922B5B27B69}" destId="{6B749092-5296-45C2-81C7-7A6A82CD091E}" srcOrd="1" destOrd="0" presId="urn:microsoft.com/office/officeart/2005/8/layout/hierarchy2"/>
    <dgm:cxn modelId="{3EBB5F8D-196F-4E50-93B4-B306302CEC4E}" type="presOf" srcId="{7D92B88E-915D-4021-9756-AEAD8B99C38A}" destId="{5E354D23-9361-4A25-9EFA-0BE80A7EC3A9}" srcOrd="0" destOrd="0" presId="urn:microsoft.com/office/officeart/2005/8/layout/hierarchy2"/>
    <dgm:cxn modelId="{F5CD1F9B-1E70-406E-8FDE-B231E992F558}" type="presOf" srcId="{3A2D243C-4FE7-40B2-AF24-BAD1784F829F}" destId="{9BB58E0F-F64D-4AE9-83B7-B6D0AE5E4234}" srcOrd="1" destOrd="0" presId="urn:microsoft.com/office/officeart/2005/8/layout/hierarchy2"/>
    <dgm:cxn modelId="{27ADB776-18C8-4062-B55E-A1F6D20FFA85}" type="presParOf" srcId="{319B300F-1ED0-475E-8F70-710F0B3A66A8}" destId="{47D10C8F-C2DE-4179-B005-B7D70084AF69}" srcOrd="0" destOrd="0" presId="urn:microsoft.com/office/officeart/2005/8/layout/hierarchy2"/>
    <dgm:cxn modelId="{307134E1-3EE3-4B7D-BC2B-B75B78D6C9EB}" type="presParOf" srcId="{47D10C8F-C2DE-4179-B005-B7D70084AF69}" destId="{FEACC5C3-89FA-4EF1-B02D-90AD78AE4C47}" srcOrd="0" destOrd="0" presId="urn:microsoft.com/office/officeart/2005/8/layout/hierarchy2"/>
    <dgm:cxn modelId="{3BA6115E-33C2-45D1-9B27-90CE9FB4D207}" type="presParOf" srcId="{47D10C8F-C2DE-4179-B005-B7D70084AF69}" destId="{5E6DAECE-6316-42AD-A137-E0A331896AB7}" srcOrd="1" destOrd="0" presId="urn:microsoft.com/office/officeart/2005/8/layout/hierarchy2"/>
    <dgm:cxn modelId="{9A7670C3-D337-4DD4-9CF4-BB648E5797CC}" type="presParOf" srcId="{5E6DAECE-6316-42AD-A137-E0A331896AB7}" destId="{858B1C29-0B32-4D42-831D-F20E48F5F2A0}" srcOrd="0" destOrd="0" presId="urn:microsoft.com/office/officeart/2005/8/layout/hierarchy2"/>
    <dgm:cxn modelId="{85B996FD-C391-49C9-836A-12C30B16F4C1}" type="presParOf" srcId="{858B1C29-0B32-4D42-831D-F20E48F5F2A0}" destId="{BEE2EA24-D9B6-4606-B802-5BE3D1ACBD03}" srcOrd="0" destOrd="0" presId="urn:microsoft.com/office/officeart/2005/8/layout/hierarchy2"/>
    <dgm:cxn modelId="{0FD26121-E8A5-446C-BC29-09D798407541}" type="presParOf" srcId="{5E6DAECE-6316-42AD-A137-E0A331896AB7}" destId="{2BB5E413-DCF1-465B-92CA-D751BD4C7049}" srcOrd="1" destOrd="0" presId="urn:microsoft.com/office/officeart/2005/8/layout/hierarchy2"/>
    <dgm:cxn modelId="{3C266CCC-12D9-46C5-952A-8DC30DD0A077}" type="presParOf" srcId="{2BB5E413-DCF1-465B-92CA-D751BD4C7049}" destId="{A12D78B3-8F23-4D4A-9CA7-97677CA1AF2D}" srcOrd="0" destOrd="0" presId="urn:microsoft.com/office/officeart/2005/8/layout/hierarchy2"/>
    <dgm:cxn modelId="{65ACA7BE-843F-48FE-9F50-475304FE4339}" type="presParOf" srcId="{2BB5E413-DCF1-465B-92CA-D751BD4C7049}" destId="{0657E4C9-A4FB-476E-825C-8E285DDB5DAF}" srcOrd="1" destOrd="0" presId="urn:microsoft.com/office/officeart/2005/8/layout/hierarchy2"/>
    <dgm:cxn modelId="{3706B36F-8102-41CE-9431-ECC4CF487589}" type="presParOf" srcId="{0657E4C9-A4FB-476E-825C-8E285DDB5DAF}" destId="{EF2BE72F-2F7C-4A94-92EC-5B740548ABEB}" srcOrd="0" destOrd="0" presId="urn:microsoft.com/office/officeart/2005/8/layout/hierarchy2"/>
    <dgm:cxn modelId="{D9C67EDA-0301-467E-A43E-C62C011F02A6}" type="presParOf" srcId="{EF2BE72F-2F7C-4A94-92EC-5B740548ABEB}" destId="{6B749092-5296-45C2-81C7-7A6A82CD091E}" srcOrd="0" destOrd="0" presId="urn:microsoft.com/office/officeart/2005/8/layout/hierarchy2"/>
    <dgm:cxn modelId="{107DAF7D-9C02-4075-8413-1287B3ADF209}" type="presParOf" srcId="{0657E4C9-A4FB-476E-825C-8E285DDB5DAF}" destId="{BD543E7E-26F5-4499-9893-D1E1035705D1}" srcOrd="1" destOrd="0" presId="urn:microsoft.com/office/officeart/2005/8/layout/hierarchy2"/>
    <dgm:cxn modelId="{9A477B0F-E2A2-408B-95BD-41801CDBFB1B}" type="presParOf" srcId="{BD543E7E-26F5-4499-9893-D1E1035705D1}" destId="{5E354D23-9361-4A25-9EFA-0BE80A7EC3A9}" srcOrd="0" destOrd="0" presId="urn:microsoft.com/office/officeart/2005/8/layout/hierarchy2"/>
    <dgm:cxn modelId="{484E6606-B3AA-4372-AEEA-F0FA598A3425}" type="presParOf" srcId="{BD543E7E-26F5-4499-9893-D1E1035705D1}" destId="{FC1F8E17-4827-4F3A-A787-30F6A989729D}" srcOrd="1" destOrd="0" presId="urn:microsoft.com/office/officeart/2005/8/layout/hierarchy2"/>
    <dgm:cxn modelId="{1E575492-0951-4277-967B-8D80D9E2EAC7}" type="presParOf" srcId="{0657E4C9-A4FB-476E-825C-8E285DDB5DAF}" destId="{CB01239A-C85C-4801-BF75-4F559C682F63}" srcOrd="2" destOrd="0" presId="urn:microsoft.com/office/officeart/2005/8/layout/hierarchy2"/>
    <dgm:cxn modelId="{3D96F200-9A52-4654-AB9B-95E84BC97B62}" type="presParOf" srcId="{CB01239A-C85C-4801-BF75-4F559C682F63}" destId="{F30EE0CD-E3DA-4FFE-8803-3CAB8AFA5CA2}" srcOrd="0" destOrd="0" presId="urn:microsoft.com/office/officeart/2005/8/layout/hierarchy2"/>
    <dgm:cxn modelId="{F47888B1-0212-48A2-8568-27BAE70B72D2}" type="presParOf" srcId="{0657E4C9-A4FB-476E-825C-8E285DDB5DAF}" destId="{D5896853-6A52-49CD-8F39-90E81DB00F92}" srcOrd="3" destOrd="0" presId="urn:microsoft.com/office/officeart/2005/8/layout/hierarchy2"/>
    <dgm:cxn modelId="{D9E0C5E2-232C-4FA7-AC91-36505AFF478E}" type="presParOf" srcId="{D5896853-6A52-49CD-8F39-90E81DB00F92}" destId="{3B2ED626-2AF1-472D-84BA-FCBF699FDF97}" srcOrd="0" destOrd="0" presId="urn:microsoft.com/office/officeart/2005/8/layout/hierarchy2"/>
    <dgm:cxn modelId="{B1EC2ED5-28E0-4D4D-90CF-505D393D669F}" type="presParOf" srcId="{D5896853-6A52-49CD-8F39-90E81DB00F92}" destId="{1BEF36B1-D15F-4AA1-A06F-0BCE3C52D7F2}" srcOrd="1" destOrd="0" presId="urn:microsoft.com/office/officeart/2005/8/layout/hierarchy2"/>
    <dgm:cxn modelId="{5860D3AD-08FD-4564-8299-99F763479C7F}" type="presParOf" srcId="{0657E4C9-A4FB-476E-825C-8E285DDB5DAF}" destId="{46898FB0-0E0F-45BA-8FF5-68C2CC952244}" srcOrd="4" destOrd="0" presId="urn:microsoft.com/office/officeart/2005/8/layout/hierarchy2"/>
    <dgm:cxn modelId="{05AB18E4-F9E3-4E18-B24E-282C89CDB89B}" type="presParOf" srcId="{46898FB0-0E0F-45BA-8FF5-68C2CC952244}" destId="{9BB58E0F-F64D-4AE9-83B7-B6D0AE5E4234}" srcOrd="0" destOrd="0" presId="urn:microsoft.com/office/officeart/2005/8/layout/hierarchy2"/>
    <dgm:cxn modelId="{AA7E9F81-D4B9-430F-B491-67EDFC2D6672}" type="presParOf" srcId="{0657E4C9-A4FB-476E-825C-8E285DDB5DAF}" destId="{481176BD-81A8-440F-982A-826E35219502}" srcOrd="5" destOrd="0" presId="urn:microsoft.com/office/officeart/2005/8/layout/hierarchy2"/>
    <dgm:cxn modelId="{EA7F8F32-5C32-4392-BA11-649CA1961B2F}" type="presParOf" srcId="{481176BD-81A8-440F-982A-826E35219502}" destId="{40B440C8-C715-48DF-8D16-CFD178875CB5}" srcOrd="0" destOrd="0" presId="urn:microsoft.com/office/officeart/2005/8/layout/hierarchy2"/>
    <dgm:cxn modelId="{D430EA5B-1FE6-48D1-8247-EC9E2E8281FF}" type="presParOf" srcId="{481176BD-81A8-440F-982A-826E35219502}" destId="{0391BA0D-D145-4944-8929-7781E9780B32}" srcOrd="1" destOrd="0" presId="urn:microsoft.com/office/officeart/2005/8/layout/hierarchy2"/>
    <dgm:cxn modelId="{AD397F71-1DCB-473A-820C-BBDA4C79C495}" type="presParOf" srcId="{0657E4C9-A4FB-476E-825C-8E285DDB5DAF}" destId="{670F81B4-827B-456F-8FF7-A754F271620E}" srcOrd="6" destOrd="0" presId="urn:microsoft.com/office/officeart/2005/8/layout/hierarchy2"/>
    <dgm:cxn modelId="{DECAED97-2195-497B-B3F0-562639D083F2}" type="presParOf" srcId="{670F81B4-827B-456F-8FF7-A754F271620E}" destId="{6483BEFC-36D6-4F61-A012-7364999DBB50}" srcOrd="0" destOrd="0" presId="urn:microsoft.com/office/officeart/2005/8/layout/hierarchy2"/>
    <dgm:cxn modelId="{4D47A67C-52A1-436D-B1B4-29E79ED61910}" type="presParOf" srcId="{0657E4C9-A4FB-476E-825C-8E285DDB5DAF}" destId="{017C83ED-F5BA-49E4-8126-86BB5E2EEDF8}" srcOrd="7" destOrd="0" presId="urn:microsoft.com/office/officeart/2005/8/layout/hierarchy2"/>
    <dgm:cxn modelId="{03D006B2-FDB0-47DE-910F-5A94F1E7C5E8}" type="presParOf" srcId="{017C83ED-F5BA-49E4-8126-86BB5E2EEDF8}" destId="{5BB1DB87-B6D7-4950-8E6B-70AE68971724}" srcOrd="0" destOrd="0" presId="urn:microsoft.com/office/officeart/2005/8/layout/hierarchy2"/>
    <dgm:cxn modelId="{197B7215-8607-4120-9E84-86540B98CC94}" type="presParOf" srcId="{017C83ED-F5BA-49E4-8126-86BB5E2EEDF8}" destId="{201BF789-0987-4C35-A51D-57387467BDA4}" srcOrd="1" destOrd="0" presId="urn:microsoft.com/office/officeart/2005/8/layout/hierarchy2"/>
    <dgm:cxn modelId="{340BBA12-10E6-4411-88DB-60585F81AE63}" type="presParOf" srcId="{5E6DAECE-6316-42AD-A137-E0A331896AB7}" destId="{22132634-E053-4100-9ED4-77ACD739DA20}" srcOrd="2" destOrd="0" presId="urn:microsoft.com/office/officeart/2005/8/layout/hierarchy2"/>
    <dgm:cxn modelId="{B469CF35-C478-4E94-A0FD-9F198178D017}" type="presParOf" srcId="{22132634-E053-4100-9ED4-77ACD739DA20}" destId="{FC58269F-3F6B-435C-B105-003BB2D23942}" srcOrd="0" destOrd="0" presId="urn:microsoft.com/office/officeart/2005/8/layout/hierarchy2"/>
    <dgm:cxn modelId="{006D84D9-683A-4B8A-BA4D-011F344CC8CB}" type="presParOf" srcId="{5E6DAECE-6316-42AD-A137-E0A331896AB7}" destId="{4DD732E5-BC51-423A-89BD-810B00FE65AF}" srcOrd="3" destOrd="0" presId="urn:microsoft.com/office/officeart/2005/8/layout/hierarchy2"/>
    <dgm:cxn modelId="{E397DED8-9C58-4CE5-B3DA-191A2D805D58}" type="presParOf" srcId="{4DD732E5-BC51-423A-89BD-810B00FE65AF}" destId="{DBEC8462-C293-4701-AEF0-3F3D1C833543}" srcOrd="0" destOrd="0" presId="urn:microsoft.com/office/officeart/2005/8/layout/hierarchy2"/>
    <dgm:cxn modelId="{1EE621AB-0066-41D8-87FB-C884EEA8BB27}" type="presParOf" srcId="{4DD732E5-BC51-423A-89BD-810B00FE65AF}" destId="{6CC0EE0F-21BD-41B2-AB7D-D8D5E230BB9B}" srcOrd="1" destOrd="0" presId="urn:microsoft.com/office/officeart/2005/8/layout/hierarchy2"/>
    <dgm:cxn modelId="{1E747508-38FD-4920-8B5A-B2A5C109E1B9}" type="presParOf" srcId="{6CC0EE0F-21BD-41B2-AB7D-D8D5E230BB9B}" destId="{DE32AB75-B39C-4C26-AF86-2A00E8D5C1F6}" srcOrd="0" destOrd="0" presId="urn:microsoft.com/office/officeart/2005/8/layout/hierarchy2"/>
    <dgm:cxn modelId="{6D265B97-6DC9-48FA-8287-E64D4B2B3C6B}" type="presParOf" srcId="{DE32AB75-B39C-4C26-AF86-2A00E8D5C1F6}" destId="{93D2D91B-C523-481D-8E6B-4527E722B965}" srcOrd="0" destOrd="0" presId="urn:microsoft.com/office/officeart/2005/8/layout/hierarchy2"/>
    <dgm:cxn modelId="{C6AB4513-E225-4DE4-B206-0F7B06F137A2}" type="presParOf" srcId="{6CC0EE0F-21BD-41B2-AB7D-D8D5E230BB9B}" destId="{451442EB-7424-404F-9F2B-71C81F06C935}" srcOrd="1" destOrd="0" presId="urn:microsoft.com/office/officeart/2005/8/layout/hierarchy2"/>
    <dgm:cxn modelId="{BF528E0D-8697-4E65-BE55-DEBC3B94876A}" type="presParOf" srcId="{451442EB-7424-404F-9F2B-71C81F06C935}" destId="{0BC19692-DBEF-4CFC-A9CF-ED78775868BB}" srcOrd="0" destOrd="0" presId="urn:microsoft.com/office/officeart/2005/8/layout/hierarchy2"/>
    <dgm:cxn modelId="{A8A737B3-494E-46A4-850D-15B194A56034}" type="presParOf" srcId="{451442EB-7424-404F-9F2B-71C81F06C935}" destId="{F3B3ED9D-9B67-4E2F-B43C-D28FB817D123}" srcOrd="1" destOrd="0" presId="urn:microsoft.com/office/officeart/2005/8/layout/hierarchy2"/>
    <dgm:cxn modelId="{FDE52F64-890E-4C24-8009-37570CD7BEA0}" type="presParOf" srcId="{6CC0EE0F-21BD-41B2-AB7D-D8D5E230BB9B}" destId="{40A45456-EC29-4D65-84E7-C0AF43706881}" srcOrd="2" destOrd="0" presId="urn:microsoft.com/office/officeart/2005/8/layout/hierarchy2"/>
    <dgm:cxn modelId="{7ADE6C4D-2A45-4778-A564-854AB171CB29}" type="presParOf" srcId="{40A45456-EC29-4D65-84E7-C0AF43706881}" destId="{763DE14D-53DC-45E5-BBAB-49FE55324B90}" srcOrd="0" destOrd="0" presId="urn:microsoft.com/office/officeart/2005/8/layout/hierarchy2"/>
    <dgm:cxn modelId="{7FD97049-9DEB-4569-8F80-2B2E921FA309}" type="presParOf" srcId="{6CC0EE0F-21BD-41B2-AB7D-D8D5E230BB9B}" destId="{969910FB-585E-4BD2-99BC-AD2D5741B625}" srcOrd="3" destOrd="0" presId="urn:microsoft.com/office/officeart/2005/8/layout/hierarchy2"/>
    <dgm:cxn modelId="{8447E884-BED4-4424-8D72-FB6CCF60422B}" type="presParOf" srcId="{969910FB-585E-4BD2-99BC-AD2D5741B625}" destId="{665F9CA5-27B7-4A8D-A6F9-29DD2E98D4E4}" srcOrd="0" destOrd="0" presId="urn:microsoft.com/office/officeart/2005/8/layout/hierarchy2"/>
    <dgm:cxn modelId="{ECCD1A3F-BB19-46E4-9418-03475D0E7066}" type="presParOf" srcId="{969910FB-585E-4BD2-99BC-AD2D5741B625}" destId="{BB0DD8B7-85BC-499B-9541-AA622DE14B82}" srcOrd="1" destOrd="0" presId="urn:microsoft.com/office/officeart/2005/8/layout/hierarchy2"/>
    <dgm:cxn modelId="{D593C2F4-6EBA-4963-9DD4-A6EFECAA2BE5}" type="presParOf" srcId="{6CC0EE0F-21BD-41B2-AB7D-D8D5E230BB9B}" destId="{1999EC2A-EE3C-4655-8927-9809511E5822}" srcOrd="4" destOrd="0" presId="urn:microsoft.com/office/officeart/2005/8/layout/hierarchy2"/>
    <dgm:cxn modelId="{5473B9B3-DAA0-411B-84C0-1DCC2B7A8C22}" type="presParOf" srcId="{1999EC2A-EE3C-4655-8927-9809511E5822}" destId="{DF4211B9-63DB-4864-86D9-14BBD328FEB8}" srcOrd="0" destOrd="0" presId="urn:microsoft.com/office/officeart/2005/8/layout/hierarchy2"/>
    <dgm:cxn modelId="{2DAB90FA-1EBF-4720-88A7-538DF267E46E}" type="presParOf" srcId="{6CC0EE0F-21BD-41B2-AB7D-D8D5E230BB9B}" destId="{A71EF74F-18C2-4FCE-8B1E-AF3B64BAE209}" srcOrd="5" destOrd="0" presId="urn:microsoft.com/office/officeart/2005/8/layout/hierarchy2"/>
    <dgm:cxn modelId="{1AB28037-D5B2-4105-AC15-186AFC58E6EC}" type="presParOf" srcId="{A71EF74F-18C2-4FCE-8B1E-AF3B64BAE209}" destId="{20230B9B-67BB-4D12-B0A9-2E9739889073}" srcOrd="0" destOrd="0" presId="urn:microsoft.com/office/officeart/2005/8/layout/hierarchy2"/>
    <dgm:cxn modelId="{651FE6AF-6AC5-4B53-8050-0F57B64DE590}" type="presParOf" srcId="{A71EF74F-18C2-4FCE-8B1E-AF3B64BAE209}" destId="{AE2AE3F9-F2C4-4A12-85F0-A2FFB1D4650C}" srcOrd="1" destOrd="0" presId="urn:microsoft.com/office/officeart/2005/8/layout/hierarchy2"/>
    <dgm:cxn modelId="{A75E2FC4-86AF-475A-950F-F6355CA00129}" type="presParOf" srcId="{6CC0EE0F-21BD-41B2-AB7D-D8D5E230BB9B}" destId="{1A3741A9-BEE2-4B09-ABFB-480F1A9A2E28}" srcOrd="6" destOrd="0" presId="urn:microsoft.com/office/officeart/2005/8/layout/hierarchy2"/>
    <dgm:cxn modelId="{1EA57CAD-85BF-43E0-B7D8-AA317BC9D296}" type="presParOf" srcId="{1A3741A9-BEE2-4B09-ABFB-480F1A9A2E28}" destId="{E8257F67-278F-4F50-8CB8-EC2FD32941CB}" srcOrd="0" destOrd="0" presId="urn:microsoft.com/office/officeart/2005/8/layout/hierarchy2"/>
    <dgm:cxn modelId="{C9D85AFC-BDBA-4323-BB8B-73E6C3D258DC}" type="presParOf" srcId="{6CC0EE0F-21BD-41B2-AB7D-D8D5E230BB9B}" destId="{3E56E077-7471-4699-8F4F-59BF0D6CD480}" srcOrd="7" destOrd="0" presId="urn:microsoft.com/office/officeart/2005/8/layout/hierarchy2"/>
    <dgm:cxn modelId="{44FFBD6E-50F5-4D23-B782-8C2DFDAF09C7}" type="presParOf" srcId="{3E56E077-7471-4699-8F4F-59BF0D6CD480}" destId="{D3EC0A74-1938-48EC-B2CB-874799152CB3}" srcOrd="0" destOrd="0" presId="urn:microsoft.com/office/officeart/2005/8/layout/hierarchy2"/>
    <dgm:cxn modelId="{492D2CED-07B4-442A-8CBE-7788C6BFAA83}" type="presParOf" srcId="{3E56E077-7471-4699-8F4F-59BF0D6CD480}" destId="{B36EB11C-1857-4677-A76D-55F3C176FD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5784BB-2BD8-4579-904E-4C195639254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C92040E-3300-406D-845B-A88315BDCCDD}">
      <dgm:prSet phldrT="[Texto]"/>
      <dgm:spPr/>
      <dgm:t>
        <a:bodyPr/>
        <a:lstStyle/>
        <a:p>
          <a:r>
            <a:rPr lang="pt-PT" dirty="0" smtClean="0"/>
            <a:t>Relações fonéticas e gráficas </a:t>
          </a:r>
          <a:endParaRPr lang="pt-PT" dirty="0"/>
        </a:p>
      </dgm:t>
    </dgm:pt>
    <dgm:pt modelId="{C82CFCD1-0043-47F0-B237-5E78B2C9AFDD}" type="parTrans" cxnId="{1FB25132-1DF4-4C8A-952B-E05F0FA574E4}">
      <dgm:prSet/>
      <dgm:spPr/>
      <dgm:t>
        <a:bodyPr/>
        <a:lstStyle/>
        <a:p>
          <a:endParaRPr lang="pt-PT"/>
        </a:p>
      </dgm:t>
    </dgm:pt>
    <dgm:pt modelId="{B2D11974-9DA5-4179-AC28-79393F2EA358}" type="sibTrans" cxnId="{1FB25132-1DF4-4C8A-952B-E05F0FA574E4}">
      <dgm:prSet/>
      <dgm:spPr/>
      <dgm:t>
        <a:bodyPr/>
        <a:lstStyle/>
        <a:p>
          <a:endParaRPr lang="pt-PT"/>
        </a:p>
      </dgm:t>
    </dgm:pt>
    <dgm:pt modelId="{217126B4-96B3-481E-B118-D8046A7E40B2}">
      <dgm:prSet phldrT="[Texto]"/>
      <dgm:spPr/>
      <dgm:t>
        <a:bodyPr/>
        <a:lstStyle/>
        <a:p>
          <a:r>
            <a:rPr lang="pt-PT" dirty="0" smtClean="0"/>
            <a:t>Homonímia </a:t>
          </a:r>
          <a:endParaRPr lang="pt-PT" dirty="0"/>
        </a:p>
      </dgm:t>
    </dgm:pt>
    <dgm:pt modelId="{67B43184-3D8E-4995-9EE6-EACF4DE68DDE}" type="parTrans" cxnId="{74CF43E3-DA0E-4362-918E-7E1492808C83}">
      <dgm:prSet/>
      <dgm:spPr/>
      <dgm:t>
        <a:bodyPr/>
        <a:lstStyle/>
        <a:p>
          <a:endParaRPr lang="pt-PT"/>
        </a:p>
      </dgm:t>
    </dgm:pt>
    <dgm:pt modelId="{890767B5-1A91-499C-83F3-76BB5C879523}" type="sibTrans" cxnId="{74CF43E3-DA0E-4362-918E-7E1492808C83}">
      <dgm:prSet/>
      <dgm:spPr/>
      <dgm:t>
        <a:bodyPr/>
        <a:lstStyle/>
        <a:p>
          <a:endParaRPr lang="pt-PT"/>
        </a:p>
      </dgm:t>
    </dgm:pt>
    <dgm:pt modelId="{717CB89E-70EF-4B1B-9E07-7C3F8F2C053D}">
      <dgm:prSet/>
      <dgm:spPr/>
      <dgm:t>
        <a:bodyPr/>
        <a:lstStyle/>
        <a:p>
          <a:r>
            <a:rPr lang="pt-PT" dirty="0" smtClean="0"/>
            <a:t>Homofonia</a:t>
          </a:r>
        </a:p>
      </dgm:t>
    </dgm:pt>
    <dgm:pt modelId="{1856067A-FCD3-43B3-8B8A-BABA94DA5C56}" type="parTrans" cxnId="{C1020A1A-B2CB-4EEA-86F0-4CFA3AAE0EF3}">
      <dgm:prSet/>
      <dgm:spPr/>
      <dgm:t>
        <a:bodyPr/>
        <a:lstStyle/>
        <a:p>
          <a:endParaRPr lang="pt-PT"/>
        </a:p>
      </dgm:t>
    </dgm:pt>
    <dgm:pt modelId="{BE6D4CE6-6A79-429E-B41A-8931EE8D1066}" type="sibTrans" cxnId="{C1020A1A-B2CB-4EEA-86F0-4CFA3AAE0EF3}">
      <dgm:prSet/>
      <dgm:spPr/>
      <dgm:t>
        <a:bodyPr/>
        <a:lstStyle/>
        <a:p>
          <a:endParaRPr lang="pt-PT"/>
        </a:p>
      </dgm:t>
    </dgm:pt>
    <dgm:pt modelId="{B29A0889-AC7E-43DD-B0C6-C05315618DCC}">
      <dgm:prSet/>
      <dgm:spPr/>
      <dgm:t>
        <a:bodyPr/>
        <a:lstStyle/>
        <a:p>
          <a:r>
            <a:rPr lang="pt-PT" dirty="0" smtClean="0"/>
            <a:t>Homografia</a:t>
          </a:r>
          <a:endParaRPr lang="pt-PT" dirty="0"/>
        </a:p>
      </dgm:t>
    </dgm:pt>
    <dgm:pt modelId="{6C0ABB28-AA22-4B9E-A7B3-20C3BC0930AC}" type="parTrans" cxnId="{884187FA-48AC-4C4C-99D1-281E2CA050DC}">
      <dgm:prSet/>
      <dgm:spPr/>
      <dgm:t>
        <a:bodyPr/>
        <a:lstStyle/>
        <a:p>
          <a:endParaRPr lang="pt-PT"/>
        </a:p>
      </dgm:t>
    </dgm:pt>
    <dgm:pt modelId="{0BFDFFA6-171D-4505-B00B-2EC6A90E3438}" type="sibTrans" cxnId="{884187FA-48AC-4C4C-99D1-281E2CA050DC}">
      <dgm:prSet/>
      <dgm:spPr/>
      <dgm:t>
        <a:bodyPr/>
        <a:lstStyle/>
        <a:p>
          <a:endParaRPr lang="pt-PT"/>
        </a:p>
      </dgm:t>
    </dgm:pt>
    <dgm:pt modelId="{A0304978-08F4-463D-A88F-7CABDD028DDF}">
      <dgm:prSet/>
      <dgm:spPr/>
      <dgm:t>
        <a:bodyPr/>
        <a:lstStyle/>
        <a:p>
          <a:r>
            <a:rPr lang="pt-PT" dirty="0" smtClean="0"/>
            <a:t>Paronímia </a:t>
          </a:r>
          <a:endParaRPr lang="pt-PT" dirty="0"/>
        </a:p>
      </dgm:t>
    </dgm:pt>
    <dgm:pt modelId="{F446AA34-73D8-4738-A2AA-0F905B199765}" type="parTrans" cxnId="{3341FD1C-AF4A-4FBE-AA6E-CC07030C30A2}">
      <dgm:prSet/>
      <dgm:spPr/>
      <dgm:t>
        <a:bodyPr/>
        <a:lstStyle/>
        <a:p>
          <a:endParaRPr lang="pt-PT"/>
        </a:p>
      </dgm:t>
    </dgm:pt>
    <dgm:pt modelId="{3ED499CE-8CD6-43C3-A6B0-6B45235FD03E}" type="sibTrans" cxnId="{3341FD1C-AF4A-4FBE-AA6E-CC07030C30A2}">
      <dgm:prSet/>
      <dgm:spPr/>
      <dgm:t>
        <a:bodyPr/>
        <a:lstStyle/>
        <a:p>
          <a:endParaRPr lang="pt-PT"/>
        </a:p>
      </dgm:t>
    </dgm:pt>
    <dgm:pt modelId="{319B300F-1ED0-475E-8F70-710F0B3A66A8}" type="pres">
      <dgm:prSet presAssocID="{1D5784BB-2BD8-4579-904E-4C195639254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1D39A6E-3423-423A-9A67-C3B6BAB4893D}" type="pres">
      <dgm:prSet presAssocID="{5C92040E-3300-406D-845B-A88315BDCCDD}" presName="root1" presStyleCnt="0"/>
      <dgm:spPr/>
    </dgm:pt>
    <dgm:pt modelId="{EBA0D92D-6329-4CFA-A908-4864EA968BD3}" type="pres">
      <dgm:prSet presAssocID="{5C92040E-3300-406D-845B-A88315BDCCDD}" presName="LevelOneTextNode" presStyleLbl="node0" presStyleIdx="0" presStyleCnt="1" custLinFactNeighborX="-39156" custLinFactNeighborY="112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616C17-7726-4980-AE3E-EA45C7AEAB99}" type="pres">
      <dgm:prSet presAssocID="{5C92040E-3300-406D-845B-A88315BDCCDD}" presName="level2hierChild" presStyleCnt="0"/>
      <dgm:spPr/>
    </dgm:pt>
    <dgm:pt modelId="{DE32AB75-B39C-4C26-AF86-2A00E8D5C1F6}" type="pres">
      <dgm:prSet presAssocID="{67B43184-3D8E-4995-9EE6-EACF4DE68DDE}" presName="conn2-1" presStyleLbl="parChTrans1D2" presStyleIdx="0" presStyleCnt="4"/>
      <dgm:spPr/>
      <dgm:t>
        <a:bodyPr/>
        <a:lstStyle/>
        <a:p>
          <a:endParaRPr lang="pt-PT"/>
        </a:p>
      </dgm:t>
    </dgm:pt>
    <dgm:pt modelId="{93D2D91B-C523-481D-8E6B-4527E722B965}" type="pres">
      <dgm:prSet presAssocID="{67B43184-3D8E-4995-9EE6-EACF4DE68DDE}" presName="connTx" presStyleLbl="parChTrans1D2" presStyleIdx="0" presStyleCnt="4"/>
      <dgm:spPr/>
      <dgm:t>
        <a:bodyPr/>
        <a:lstStyle/>
        <a:p>
          <a:endParaRPr lang="pt-PT"/>
        </a:p>
      </dgm:t>
    </dgm:pt>
    <dgm:pt modelId="{451442EB-7424-404F-9F2B-71C81F06C935}" type="pres">
      <dgm:prSet presAssocID="{217126B4-96B3-481E-B118-D8046A7E40B2}" presName="root2" presStyleCnt="0"/>
      <dgm:spPr/>
    </dgm:pt>
    <dgm:pt modelId="{0BC19692-DBEF-4CFC-A9CF-ED78775868BB}" type="pres">
      <dgm:prSet presAssocID="{217126B4-96B3-481E-B118-D8046A7E40B2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3B3ED9D-9B67-4E2F-B43C-D28FB817D123}" type="pres">
      <dgm:prSet presAssocID="{217126B4-96B3-481E-B118-D8046A7E40B2}" presName="level3hierChild" presStyleCnt="0"/>
      <dgm:spPr/>
    </dgm:pt>
    <dgm:pt modelId="{40A45456-EC29-4D65-84E7-C0AF43706881}" type="pres">
      <dgm:prSet presAssocID="{1856067A-FCD3-43B3-8B8A-BABA94DA5C56}" presName="conn2-1" presStyleLbl="parChTrans1D2" presStyleIdx="1" presStyleCnt="4"/>
      <dgm:spPr/>
      <dgm:t>
        <a:bodyPr/>
        <a:lstStyle/>
        <a:p>
          <a:endParaRPr lang="pt-PT"/>
        </a:p>
      </dgm:t>
    </dgm:pt>
    <dgm:pt modelId="{763DE14D-53DC-45E5-BBAB-49FE55324B90}" type="pres">
      <dgm:prSet presAssocID="{1856067A-FCD3-43B3-8B8A-BABA94DA5C56}" presName="connTx" presStyleLbl="parChTrans1D2" presStyleIdx="1" presStyleCnt="4"/>
      <dgm:spPr/>
      <dgm:t>
        <a:bodyPr/>
        <a:lstStyle/>
        <a:p>
          <a:endParaRPr lang="pt-PT"/>
        </a:p>
      </dgm:t>
    </dgm:pt>
    <dgm:pt modelId="{969910FB-585E-4BD2-99BC-AD2D5741B625}" type="pres">
      <dgm:prSet presAssocID="{717CB89E-70EF-4B1B-9E07-7C3F8F2C053D}" presName="root2" presStyleCnt="0"/>
      <dgm:spPr/>
    </dgm:pt>
    <dgm:pt modelId="{665F9CA5-27B7-4A8D-A6F9-29DD2E98D4E4}" type="pres">
      <dgm:prSet presAssocID="{717CB89E-70EF-4B1B-9E07-7C3F8F2C053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B0DD8B7-85BC-499B-9541-AA622DE14B82}" type="pres">
      <dgm:prSet presAssocID="{717CB89E-70EF-4B1B-9E07-7C3F8F2C053D}" presName="level3hierChild" presStyleCnt="0"/>
      <dgm:spPr/>
    </dgm:pt>
    <dgm:pt modelId="{1999EC2A-EE3C-4655-8927-9809511E5822}" type="pres">
      <dgm:prSet presAssocID="{6C0ABB28-AA22-4B9E-A7B3-20C3BC0930AC}" presName="conn2-1" presStyleLbl="parChTrans1D2" presStyleIdx="2" presStyleCnt="4"/>
      <dgm:spPr/>
      <dgm:t>
        <a:bodyPr/>
        <a:lstStyle/>
        <a:p>
          <a:endParaRPr lang="pt-PT"/>
        </a:p>
      </dgm:t>
    </dgm:pt>
    <dgm:pt modelId="{DF4211B9-63DB-4864-86D9-14BBD328FEB8}" type="pres">
      <dgm:prSet presAssocID="{6C0ABB28-AA22-4B9E-A7B3-20C3BC0930AC}" presName="connTx" presStyleLbl="parChTrans1D2" presStyleIdx="2" presStyleCnt="4"/>
      <dgm:spPr/>
      <dgm:t>
        <a:bodyPr/>
        <a:lstStyle/>
        <a:p>
          <a:endParaRPr lang="pt-PT"/>
        </a:p>
      </dgm:t>
    </dgm:pt>
    <dgm:pt modelId="{A71EF74F-18C2-4FCE-8B1E-AF3B64BAE209}" type="pres">
      <dgm:prSet presAssocID="{B29A0889-AC7E-43DD-B0C6-C05315618DCC}" presName="root2" presStyleCnt="0"/>
      <dgm:spPr/>
    </dgm:pt>
    <dgm:pt modelId="{20230B9B-67BB-4D12-B0A9-2E9739889073}" type="pres">
      <dgm:prSet presAssocID="{B29A0889-AC7E-43DD-B0C6-C05315618DC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E2AE3F9-F2C4-4A12-85F0-A2FFB1D4650C}" type="pres">
      <dgm:prSet presAssocID="{B29A0889-AC7E-43DD-B0C6-C05315618DCC}" presName="level3hierChild" presStyleCnt="0"/>
      <dgm:spPr/>
    </dgm:pt>
    <dgm:pt modelId="{1A3741A9-BEE2-4B09-ABFB-480F1A9A2E28}" type="pres">
      <dgm:prSet presAssocID="{F446AA34-73D8-4738-A2AA-0F905B199765}" presName="conn2-1" presStyleLbl="parChTrans1D2" presStyleIdx="3" presStyleCnt="4"/>
      <dgm:spPr/>
      <dgm:t>
        <a:bodyPr/>
        <a:lstStyle/>
        <a:p>
          <a:endParaRPr lang="pt-PT"/>
        </a:p>
      </dgm:t>
    </dgm:pt>
    <dgm:pt modelId="{E8257F67-278F-4F50-8CB8-EC2FD32941CB}" type="pres">
      <dgm:prSet presAssocID="{F446AA34-73D8-4738-A2AA-0F905B199765}" presName="connTx" presStyleLbl="parChTrans1D2" presStyleIdx="3" presStyleCnt="4"/>
      <dgm:spPr/>
      <dgm:t>
        <a:bodyPr/>
        <a:lstStyle/>
        <a:p>
          <a:endParaRPr lang="pt-PT"/>
        </a:p>
      </dgm:t>
    </dgm:pt>
    <dgm:pt modelId="{3E56E077-7471-4699-8F4F-59BF0D6CD480}" type="pres">
      <dgm:prSet presAssocID="{A0304978-08F4-463D-A88F-7CABDD028DDF}" presName="root2" presStyleCnt="0"/>
      <dgm:spPr/>
    </dgm:pt>
    <dgm:pt modelId="{D3EC0A74-1938-48EC-B2CB-874799152CB3}" type="pres">
      <dgm:prSet presAssocID="{A0304978-08F4-463D-A88F-7CABDD028DD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36EB11C-1857-4677-A76D-55F3C176FD49}" type="pres">
      <dgm:prSet presAssocID="{A0304978-08F4-463D-A88F-7CABDD028DDF}" presName="level3hierChild" presStyleCnt="0"/>
      <dgm:spPr/>
    </dgm:pt>
  </dgm:ptLst>
  <dgm:cxnLst>
    <dgm:cxn modelId="{BC21D7EA-E2AF-4CB2-9DBF-4385349DEF70}" type="presOf" srcId="{B29A0889-AC7E-43DD-B0C6-C05315618DCC}" destId="{20230B9B-67BB-4D12-B0A9-2E9739889073}" srcOrd="0" destOrd="0" presId="urn:microsoft.com/office/officeart/2005/8/layout/hierarchy2"/>
    <dgm:cxn modelId="{74CF43E3-DA0E-4362-918E-7E1492808C83}" srcId="{5C92040E-3300-406D-845B-A88315BDCCDD}" destId="{217126B4-96B3-481E-B118-D8046A7E40B2}" srcOrd="0" destOrd="0" parTransId="{67B43184-3D8E-4995-9EE6-EACF4DE68DDE}" sibTransId="{890767B5-1A91-499C-83F3-76BB5C879523}"/>
    <dgm:cxn modelId="{488579AC-3D0D-4BB6-880D-EBFE29975EB8}" type="presOf" srcId="{A0304978-08F4-463D-A88F-7CABDD028DDF}" destId="{D3EC0A74-1938-48EC-B2CB-874799152CB3}" srcOrd="0" destOrd="0" presId="urn:microsoft.com/office/officeart/2005/8/layout/hierarchy2"/>
    <dgm:cxn modelId="{1FB25132-1DF4-4C8A-952B-E05F0FA574E4}" srcId="{1D5784BB-2BD8-4579-904E-4C1956392544}" destId="{5C92040E-3300-406D-845B-A88315BDCCDD}" srcOrd="0" destOrd="0" parTransId="{C82CFCD1-0043-47F0-B237-5E78B2C9AFDD}" sibTransId="{B2D11974-9DA5-4179-AC28-79393F2EA358}"/>
    <dgm:cxn modelId="{054AB9C1-D481-4D0F-9DDA-78357D165521}" type="presOf" srcId="{217126B4-96B3-481E-B118-D8046A7E40B2}" destId="{0BC19692-DBEF-4CFC-A9CF-ED78775868BB}" srcOrd="0" destOrd="0" presId="urn:microsoft.com/office/officeart/2005/8/layout/hierarchy2"/>
    <dgm:cxn modelId="{C1020A1A-B2CB-4EEA-86F0-4CFA3AAE0EF3}" srcId="{5C92040E-3300-406D-845B-A88315BDCCDD}" destId="{717CB89E-70EF-4B1B-9E07-7C3F8F2C053D}" srcOrd="1" destOrd="0" parTransId="{1856067A-FCD3-43B3-8B8A-BABA94DA5C56}" sibTransId="{BE6D4CE6-6A79-429E-B41A-8931EE8D1066}"/>
    <dgm:cxn modelId="{44660E41-7EE8-4D1D-8488-935BACE86B07}" type="presOf" srcId="{F446AA34-73D8-4738-A2AA-0F905B199765}" destId="{E8257F67-278F-4F50-8CB8-EC2FD32941CB}" srcOrd="1" destOrd="0" presId="urn:microsoft.com/office/officeart/2005/8/layout/hierarchy2"/>
    <dgm:cxn modelId="{36DD3E56-124A-41C1-9D50-97E6F72DC559}" type="presOf" srcId="{F446AA34-73D8-4738-A2AA-0F905B199765}" destId="{1A3741A9-BEE2-4B09-ABFB-480F1A9A2E28}" srcOrd="0" destOrd="0" presId="urn:microsoft.com/office/officeart/2005/8/layout/hierarchy2"/>
    <dgm:cxn modelId="{D8D2CC87-4F30-4040-A1BC-785D0B71A299}" type="presOf" srcId="{6C0ABB28-AA22-4B9E-A7B3-20C3BC0930AC}" destId="{DF4211B9-63DB-4864-86D9-14BBD328FEB8}" srcOrd="1" destOrd="0" presId="urn:microsoft.com/office/officeart/2005/8/layout/hierarchy2"/>
    <dgm:cxn modelId="{DAA3B401-6301-4B2B-A53A-BC2DA6A9B8FF}" type="presOf" srcId="{1856067A-FCD3-43B3-8B8A-BABA94DA5C56}" destId="{763DE14D-53DC-45E5-BBAB-49FE55324B90}" srcOrd="1" destOrd="0" presId="urn:microsoft.com/office/officeart/2005/8/layout/hierarchy2"/>
    <dgm:cxn modelId="{30B45FC0-4C4E-4A44-BED8-00409112F43F}" type="presOf" srcId="{5C92040E-3300-406D-845B-A88315BDCCDD}" destId="{EBA0D92D-6329-4CFA-A908-4864EA968BD3}" srcOrd="0" destOrd="0" presId="urn:microsoft.com/office/officeart/2005/8/layout/hierarchy2"/>
    <dgm:cxn modelId="{884187FA-48AC-4C4C-99D1-281E2CA050DC}" srcId="{5C92040E-3300-406D-845B-A88315BDCCDD}" destId="{B29A0889-AC7E-43DD-B0C6-C05315618DCC}" srcOrd="2" destOrd="0" parTransId="{6C0ABB28-AA22-4B9E-A7B3-20C3BC0930AC}" sibTransId="{0BFDFFA6-171D-4505-B00B-2EC6A90E3438}"/>
    <dgm:cxn modelId="{F0479992-31C5-4255-AC81-DAF79EC53C20}" type="presOf" srcId="{6C0ABB28-AA22-4B9E-A7B3-20C3BC0930AC}" destId="{1999EC2A-EE3C-4655-8927-9809511E5822}" srcOrd="0" destOrd="0" presId="urn:microsoft.com/office/officeart/2005/8/layout/hierarchy2"/>
    <dgm:cxn modelId="{F4ABA0E0-AA7C-4A06-BEBE-2FB85D0F9981}" type="presOf" srcId="{1856067A-FCD3-43B3-8B8A-BABA94DA5C56}" destId="{40A45456-EC29-4D65-84E7-C0AF43706881}" srcOrd="0" destOrd="0" presId="urn:microsoft.com/office/officeart/2005/8/layout/hierarchy2"/>
    <dgm:cxn modelId="{8EC98732-D0A2-4AC4-9BE1-7E5A40F6B63C}" type="presOf" srcId="{1D5784BB-2BD8-4579-904E-4C1956392544}" destId="{319B300F-1ED0-475E-8F70-710F0B3A66A8}" srcOrd="0" destOrd="0" presId="urn:microsoft.com/office/officeart/2005/8/layout/hierarchy2"/>
    <dgm:cxn modelId="{A564E782-4A8F-463B-98E4-AABAA69100F4}" type="presOf" srcId="{67B43184-3D8E-4995-9EE6-EACF4DE68DDE}" destId="{DE32AB75-B39C-4C26-AF86-2A00E8D5C1F6}" srcOrd="0" destOrd="0" presId="urn:microsoft.com/office/officeart/2005/8/layout/hierarchy2"/>
    <dgm:cxn modelId="{3341FD1C-AF4A-4FBE-AA6E-CC07030C30A2}" srcId="{5C92040E-3300-406D-845B-A88315BDCCDD}" destId="{A0304978-08F4-463D-A88F-7CABDD028DDF}" srcOrd="3" destOrd="0" parTransId="{F446AA34-73D8-4738-A2AA-0F905B199765}" sibTransId="{3ED499CE-8CD6-43C3-A6B0-6B45235FD03E}"/>
    <dgm:cxn modelId="{28AD6A3E-8BDA-4D05-AEF5-6C1B10DAD1E3}" type="presOf" srcId="{67B43184-3D8E-4995-9EE6-EACF4DE68DDE}" destId="{93D2D91B-C523-481D-8E6B-4527E722B965}" srcOrd="1" destOrd="0" presId="urn:microsoft.com/office/officeart/2005/8/layout/hierarchy2"/>
    <dgm:cxn modelId="{0C1BD848-B0FA-4022-AE60-A89E7E1E068C}" type="presOf" srcId="{717CB89E-70EF-4B1B-9E07-7C3F8F2C053D}" destId="{665F9CA5-27B7-4A8D-A6F9-29DD2E98D4E4}" srcOrd="0" destOrd="0" presId="urn:microsoft.com/office/officeart/2005/8/layout/hierarchy2"/>
    <dgm:cxn modelId="{12E4A28A-2D7A-4082-AA5A-84091FAF17D9}" type="presParOf" srcId="{319B300F-1ED0-475E-8F70-710F0B3A66A8}" destId="{B1D39A6E-3423-423A-9A67-C3B6BAB4893D}" srcOrd="0" destOrd="0" presId="urn:microsoft.com/office/officeart/2005/8/layout/hierarchy2"/>
    <dgm:cxn modelId="{3F05BE78-1120-4FE2-91E4-3D32633A312F}" type="presParOf" srcId="{B1D39A6E-3423-423A-9A67-C3B6BAB4893D}" destId="{EBA0D92D-6329-4CFA-A908-4864EA968BD3}" srcOrd="0" destOrd="0" presId="urn:microsoft.com/office/officeart/2005/8/layout/hierarchy2"/>
    <dgm:cxn modelId="{8473D18A-C6DF-4029-BCEA-6427AA48D09E}" type="presParOf" srcId="{B1D39A6E-3423-423A-9A67-C3B6BAB4893D}" destId="{54616C17-7726-4980-AE3E-EA45C7AEAB99}" srcOrd="1" destOrd="0" presId="urn:microsoft.com/office/officeart/2005/8/layout/hierarchy2"/>
    <dgm:cxn modelId="{204C9166-05B7-4316-A00E-A455087FC8BE}" type="presParOf" srcId="{54616C17-7726-4980-AE3E-EA45C7AEAB99}" destId="{DE32AB75-B39C-4C26-AF86-2A00E8D5C1F6}" srcOrd="0" destOrd="0" presId="urn:microsoft.com/office/officeart/2005/8/layout/hierarchy2"/>
    <dgm:cxn modelId="{2E0D79C3-8B4F-42A9-88D9-9E8771F2DB7C}" type="presParOf" srcId="{DE32AB75-B39C-4C26-AF86-2A00E8D5C1F6}" destId="{93D2D91B-C523-481D-8E6B-4527E722B965}" srcOrd="0" destOrd="0" presId="urn:microsoft.com/office/officeart/2005/8/layout/hierarchy2"/>
    <dgm:cxn modelId="{7AEDEE78-D4BD-4923-A2C2-F89094E938C3}" type="presParOf" srcId="{54616C17-7726-4980-AE3E-EA45C7AEAB99}" destId="{451442EB-7424-404F-9F2B-71C81F06C935}" srcOrd="1" destOrd="0" presId="urn:microsoft.com/office/officeart/2005/8/layout/hierarchy2"/>
    <dgm:cxn modelId="{EA6B541C-B14B-4C16-88D2-5FC262B66303}" type="presParOf" srcId="{451442EB-7424-404F-9F2B-71C81F06C935}" destId="{0BC19692-DBEF-4CFC-A9CF-ED78775868BB}" srcOrd="0" destOrd="0" presId="urn:microsoft.com/office/officeart/2005/8/layout/hierarchy2"/>
    <dgm:cxn modelId="{4B740AC5-2A1E-485E-8F56-77D7026FE61B}" type="presParOf" srcId="{451442EB-7424-404F-9F2B-71C81F06C935}" destId="{F3B3ED9D-9B67-4E2F-B43C-D28FB817D123}" srcOrd="1" destOrd="0" presId="urn:microsoft.com/office/officeart/2005/8/layout/hierarchy2"/>
    <dgm:cxn modelId="{7462795F-0567-4555-B791-6237C657C54B}" type="presParOf" srcId="{54616C17-7726-4980-AE3E-EA45C7AEAB99}" destId="{40A45456-EC29-4D65-84E7-C0AF43706881}" srcOrd="2" destOrd="0" presId="urn:microsoft.com/office/officeart/2005/8/layout/hierarchy2"/>
    <dgm:cxn modelId="{5752CDF3-966C-4380-A153-F4D394673122}" type="presParOf" srcId="{40A45456-EC29-4D65-84E7-C0AF43706881}" destId="{763DE14D-53DC-45E5-BBAB-49FE55324B90}" srcOrd="0" destOrd="0" presId="urn:microsoft.com/office/officeart/2005/8/layout/hierarchy2"/>
    <dgm:cxn modelId="{E3108349-00D4-4966-9AB3-C0670F53C143}" type="presParOf" srcId="{54616C17-7726-4980-AE3E-EA45C7AEAB99}" destId="{969910FB-585E-4BD2-99BC-AD2D5741B625}" srcOrd="3" destOrd="0" presId="urn:microsoft.com/office/officeart/2005/8/layout/hierarchy2"/>
    <dgm:cxn modelId="{A7FA2DC3-ECCC-4D82-B12A-AF95842EE02E}" type="presParOf" srcId="{969910FB-585E-4BD2-99BC-AD2D5741B625}" destId="{665F9CA5-27B7-4A8D-A6F9-29DD2E98D4E4}" srcOrd="0" destOrd="0" presId="urn:microsoft.com/office/officeart/2005/8/layout/hierarchy2"/>
    <dgm:cxn modelId="{3BD1782B-61B5-4671-A3AB-A78FEC32C46F}" type="presParOf" srcId="{969910FB-585E-4BD2-99BC-AD2D5741B625}" destId="{BB0DD8B7-85BC-499B-9541-AA622DE14B82}" srcOrd="1" destOrd="0" presId="urn:microsoft.com/office/officeart/2005/8/layout/hierarchy2"/>
    <dgm:cxn modelId="{EB8F04DB-6408-4E7A-8CE9-D7CF9402D275}" type="presParOf" srcId="{54616C17-7726-4980-AE3E-EA45C7AEAB99}" destId="{1999EC2A-EE3C-4655-8927-9809511E5822}" srcOrd="4" destOrd="0" presId="urn:microsoft.com/office/officeart/2005/8/layout/hierarchy2"/>
    <dgm:cxn modelId="{151DE122-558B-49DC-B3F8-B8747A660052}" type="presParOf" srcId="{1999EC2A-EE3C-4655-8927-9809511E5822}" destId="{DF4211B9-63DB-4864-86D9-14BBD328FEB8}" srcOrd="0" destOrd="0" presId="urn:microsoft.com/office/officeart/2005/8/layout/hierarchy2"/>
    <dgm:cxn modelId="{188040BD-EC63-47BC-B282-8AAED0FF4256}" type="presParOf" srcId="{54616C17-7726-4980-AE3E-EA45C7AEAB99}" destId="{A71EF74F-18C2-4FCE-8B1E-AF3B64BAE209}" srcOrd="5" destOrd="0" presId="urn:microsoft.com/office/officeart/2005/8/layout/hierarchy2"/>
    <dgm:cxn modelId="{856A7E26-F7D6-4FC9-9AB4-7435726AD206}" type="presParOf" srcId="{A71EF74F-18C2-4FCE-8B1E-AF3B64BAE209}" destId="{20230B9B-67BB-4D12-B0A9-2E9739889073}" srcOrd="0" destOrd="0" presId="urn:microsoft.com/office/officeart/2005/8/layout/hierarchy2"/>
    <dgm:cxn modelId="{CFC4B2F1-8459-4EB3-8652-95E02765064E}" type="presParOf" srcId="{A71EF74F-18C2-4FCE-8B1E-AF3B64BAE209}" destId="{AE2AE3F9-F2C4-4A12-85F0-A2FFB1D4650C}" srcOrd="1" destOrd="0" presId="urn:microsoft.com/office/officeart/2005/8/layout/hierarchy2"/>
    <dgm:cxn modelId="{B2E8BE78-B975-45A7-ABDC-D158F76684AF}" type="presParOf" srcId="{54616C17-7726-4980-AE3E-EA45C7AEAB99}" destId="{1A3741A9-BEE2-4B09-ABFB-480F1A9A2E28}" srcOrd="6" destOrd="0" presId="urn:microsoft.com/office/officeart/2005/8/layout/hierarchy2"/>
    <dgm:cxn modelId="{5E69C99C-C62D-4323-8AC5-1033FBFB89EE}" type="presParOf" srcId="{1A3741A9-BEE2-4B09-ABFB-480F1A9A2E28}" destId="{E8257F67-278F-4F50-8CB8-EC2FD32941CB}" srcOrd="0" destOrd="0" presId="urn:microsoft.com/office/officeart/2005/8/layout/hierarchy2"/>
    <dgm:cxn modelId="{E8FC5F43-46EE-4064-8508-8EE6E42095DE}" type="presParOf" srcId="{54616C17-7726-4980-AE3E-EA45C7AEAB99}" destId="{3E56E077-7471-4699-8F4F-59BF0D6CD480}" srcOrd="7" destOrd="0" presId="urn:microsoft.com/office/officeart/2005/8/layout/hierarchy2"/>
    <dgm:cxn modelId="{362BEE78-CE45-4E9A-B774-FEA6C587D90F}" type="presParOf" srcId="{3E56E077-7471-4699-8F4F-59BF0D6CD480}" destId="{D3EC0A74-1938-48EC-B2CB-874799152CB3}" srcOrd="0" destOrd="0" presId="urn:microsoft.com/office/officeart/2005/8/layout/hierarchy2"/>
    <dgm:cxn modelId="{199E4475-C27F-45AF-80A3-59FFB1610450}" type="presParOf" srcId="{3E56E077-7471-4699-8F4F-59BF0D6CD480}" destId="{B36EB11C-1857-4677-A76D-55F3C176FD4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F4B378-B66D-4B14-8794-95D181F0325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26EDF1B-7D83-4472-854F-D4854442076B}">
      <dgm:prSet phldrT="[Texto]"/>
      <dgm:spPr/>
      <dgm:t>
        <a:bodyPr/>
        <a:lstStyle/>
        <a:p>
          <a:r>
            <a:rPr lang="pt-PT" dirty="0" smtClean="0"/>
            <a:t>Homofonia </a:t>
          </a:r>
          <a:endParaRPr lang="pt-PT" dirty="0"/>
        </a:p>
      </dgm:t>
    </dgm:pt>
    <dgm:pt modelId="{040F96DA-D152-4601-A9F2-846CE303E709}" type="parTrans" cxnId="{FB0855DC-BEF3-4805-90D5-43A12CDFD0F9}">
      <dgm:prSet/>
      <dgm:spPr/>
      <dgm:t>
        <a:bodyPr/>
        <a:lstStyle/>
        <a:p>
          <a:endParaRPr lang="pt-PT"/>
        </a:p>
      </dgm:t>
    </dgm:pt>
    <dgm:pt modelId="{2C6D1856-27E6-4432-8320-F91F5F7623F5}" type="sibTrans" cxnId="{FB0855DC-BEF3-4805-90D5-43A12CDFD0F9}">
      <dgm:prSet/>
      <dgm:spPr/>
      <dgm:t>
        <a:bodyPr/>
        <a:lstStyle/>
        <a:p>
          <a:endParaRPr lang="pt-PT"/>
        </a:p>
      </dgm:t>
    </dgm:pt>
    <dgm:pt modelId="{B4D9229D-BE7F-4129-A7BC-4FE7A0CD265B}">
      <dgm:prSet/>
      <dgm:spPr/>
      <dgm:t>
        <a:bodyPr/>
        <a:lstStyle/>
        <a:p>
          <a:r>
            <a:rPr lang="pt-PT" dirty="0" smtClean="0"/>
            <a:t> canto, cabo, nora</a:t>
          </a:r>
          <a:endParaRPr lang="pt-PT" dirty="0"/>
        </a:p>
      </dgm:t>
    </dgm:pt>
    <dgm:pt modelId="{266C91B5-0FB1-4360-AEEA-7C835BE0F42E}" type="parTrans" cxnId="{A802FA8F-D322-4BD5-BE7D-4D9A18FFBD0E}">
      <dgm:prSet/>
      <dgm:spPr/>
      <dgm:t>
        <a:bodyPr/>
        <a:lstStyle/>
        <a:p>
          <a:endParaRPr lang="pt-PT"/>
        </a:p>
      </dgm:t>
    </dgm:pt>
    <dgm:pt modelId="{10497F5A-9023-412E-B8D4-EC45DAB41BA6}" type="sibTrans" cxnId="{A802FA8F-D322-4BD5-BE7D-4D9A18FFBD0E}">
      <dgm:prSet/>
      <dgm:spPr/>
      <dgm:t>
        <a:bodyPr/>
        <a:lstStyle/>
        <a:p>
          <a:endParaRPr lang="pt-PT"/>
        </a:p>
      </dgm:t>
    </dgm:pt>
    <dgm:pt modelId="{166B2E09-7D3E-46AB-9E05-817B8A386CE6}">
      <dgm:prSet/>
      <dgm:spPr/>
      <dgm:t>
        <a:bodyPr/>
        <a:lstStyle/>
        <a:p>
          <a:r>
            <a:rPr lang="pt-PT" dirty="0" smtClean="0"/>
            <a:t>Homonímia </a:t>
          </a:r>
          <a:endParaRPr lang="pt-PT" dirty="0"/>
        </a:p>
      </dgm:t>
    </dgm:pt>
    <dgm:pt modelId="{31609661-DBCA-4377-B7A3-30B3A2D25409}" type="parTrans" cxnId="{05A458DF-7E3F-4BED-B392-DC3878FF948B}">
      <dgm:prSet/>
      <dgm:spPr/>
      <dgm:t>
        <a:bodyPr/>
        <a:lstStyle/>
        <a:p>
          <a:endParaRPr lang="pt-PT"/>
        </a:p>
      </dgm:t>
    </dgm:pt>
    <dgm:pt modelId="{492EB1D6-F615-4341-8719-CF70C9731D4B}" type="sibTrans" cxnId="{05A458DF-7E3F-4BED-B392-DC3878FF948B}">
      <dgm:prSet/>
      <dgm:spPr/>
      <dgm:t>
        <a:bodyPr/>
        <a:lstStyle/>
        <a:p>
          <a:endParaRPr lang="pt-PT"/>
        </a:p>
      </dgm:t>
    </dgm:pt>
    <dgm:pt modelId="{F9567613-BECA-438F-9B30-0337669D12A0}">
      <dgm:prSet/>
      <dgm:spPr/>
      <dgm:t>
        <a:bodyPr/>
        <a:lstStyle/>
        <a:p>
          <a:r>
            <a:rPr lang="pt-PT" dirty="0" smtClean="0"/>
            <a:t>passo – paço </a:t>
          </a:r>
        </a:p>
        <a:p>
          <a:r>
            <a:rPr lang="pt-PT" dirty="0" smtClean="0"/>
            <a:t>sem – cem </a:t>
          </a:r>
          <a:endParaRPr lang="pt-PT" dirty="0"/>
        </a:p>
      </dgm:t>
    </dgm:pt>
    <dgm:pt modelId="{21EA062B-B260-41E9-9472-55362C21D9A4}" type="parTrans" cxnId="{4E086B57-6654-46B0-99DE-23DFD02FEE05}">
      <dgm:prSet/>
      <dgm:spPr/>
      <dgm:t>
        <a:bodyPr/>
        <a:lstStyle/>
        <a:p>
          <a:endParaRPr lang="pt-PT"/>
        </a:p>
      </dgm:t>
    </dgm:pt>
    <dgm:pt modelId="{7AC65064-09C2-46B8-AD9B-2C4FE05A6570}" type="sibTrans" cxnId="{4E086B57-6654-46B0-99DE-23DFD02FEE05}">
      <dgm:prSet/>
      <dgm:spPr/>
      <dgm:t>
        <a:bodyPr/>
        <a:lstStyle/>
        <a:p>
          <a:endParaRPr lang="pt-PT"/>
        </a:p>
      </dgm:t>
    </dgm:pt>
    <dgm:pt modelId="{637ED732-4B1E-4D23-BEFE-78DFD12F0FD0}" type="pres">
      <dgm:prSet presAssocID="{EAF4B378-B66D-4B14-8794-95D181F032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684BE67-DA1D-418D-BE28-9B3B70B50E36}" type="pres">
      <dgm:prSet presAssocID="{166B2E09-7D3E-46AB-9E05-817B8A386CE6}" presName="root1" presStyleCnt="0"/>
      <dgm:spPr/>
    </dgm:pt>
    <dgm:pt modelId="{8EA3F85E-21D6-4BAB-8ACA-A7FA1A2019F8}" type="pres">
      <dgm:prSet presAssocID="{166B2E09-7D3E-46AB-9E05-817B8A386CE6}" presName="LevelOneTextNode" presStyleLbl="node0" presStyleIdx="0" presStyleCnt="2" custLinFactNeighborX="1369" custLinFactNeighborY="-434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28E2D74-1120-429A-A507-3F509BCCCB9A}" type="pres">
      <dgm:prSet presAssocID="{166B2E09-7D3E-46AB-9E05-817B8A386CE6}" presName="level2hierChild" presStyleCnt="0"/>
      <dgm:spPr/>
    </dgm:pt>
    <dgm:pt modelId="{7747319A-3D12-41B0-ACA8-70D0B5C9A215}" type="pres">
      <dgm:prSet presAssocID="{266C91B5-0FB1-4360-AEEA-7C835BE0F42E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F2E671D4-A748-436C-B9C2-9009D914C150}" type="pres">
      <dgm:prSet presAssocID="{266C91B5-0FB1-4360-AEEA-7C835BE0F42E}" presName="connTx" presStyleLbl="parChTrans1D2" presStyleIdx="0" presStyleCnt="2"/>
      <dgm:spPr/>
      <dgm:t>
        <a:bodyPr/>
        <a:lstStyle/>
        <a:p>
          <a:endParaRPr lang="pt-PT"/>
        </a:p>
      </dgm:t>
    </dgm:pt>
    <dgm:pt modelId="{FE3CD41F-EC32-4290-AB58-DB09A2C74315}" type="pres">
      <dgm:prSet presAssocID="{B4D9229D-BE7F-4129-A7BC-4FE7A0CD265B}" presName="root2" presStyleCnt="0"/>
      <dgm:spPr/>
    </dgm:pt>
    <dgm:pt modelId="{7BDAFB98-06E6-4E55-9B4A-CBA4298EDCEB}" type="pres">
      <dgm:prSet presAssocID="{B4D9229D-BE7F-4129-A7BC-4FE7A0CD265B}" presName="LevelTwoTextNode" presStyleLbl="node2" presStyleIdx="0" presStyleCnt="2" custLinFactNeighborX="-1183" custLinFactNeighborY="-4721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E6D611-A0BB-4C52-B747-492EFB24755B}" type="pres">
      <dgm:prSet presAssocID="{B4D9229D-BE7F-4129-A7BC-4FE7A0CD265B}" presName="level3hierChild" presStyleCnt="0"/>
      <dgm:spPr/>
    </dgm:pt>
    <dgm:pt modelId="{94F3628E-A697-406B-BD59-9848702848A8}" type="pres">
      <dgm:prSet presAssocID="{826EDF1B-7D83-4472-854F-D4854442076B}" presName="root1" presStyleCnt="0"/>
      <dgm:spPr/>
    </dgm:pt>
    <dgm:pt modelId="{37E58EC9-0CC8-45F1-984F-F68B0D0798E4}" type="pres">
      <dgm:prSet presAssocID="{826EDF1B-7D83-4472-854F-D4854442076B}" presName="LevelOneTextNode" presStyleLbl="node0" presStyleIdx="1" presStyleCnt="2" custLinFactNeighborX="291" custLinFactNeighborY="19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DFFE705-50F1-40DA-AE25-8C5FE89DF449}" type="pres">
      <dgm:prSet presAssocID="{826EDF1B-7D83-4472-854F-D4854442076B}" presName="level2hierChild" presStyleCnt="0"/>
      <dgm:spPr/>
    </dgm:pt>
    <dgm:pt modelId="{FB2F51A6-E50A-44A1-9535-78D070A042BA}" type="pres">
      <dgm:prSet presAssocID="{21EA062B-B260-41E9-9472-55362C21D9A4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D03D0871-FE87-4400-A3FC-F5B3EB12E427}" type="pres">
      <dgm:prSet presAssocID="{21EA062B-B260-41E9-9472-55362C21D9A4}" presName="connTx" presStyleLbl="parChTrans1D2" presStyleIdx="1" presStyleCnt="2"/>
      <dgm:spPr/>
      <dgm:t>
        <a:bodyPr/>
        <a:lstStyle/>
        <a:p>
          <a:endParaRPr lang="pt-PT"/>
        </a:p>
      </dgm:t>
    </dgm:pt>
    <dgm:pt modelId="{63CF0962-0F9F-4200-888B-45AA382B3292}" type="pres">
      <dgm:prSet presAssocID="{F9567613-BECA-438F-9B30-0337669D12A0}" presName="root2" presStyleCnt="0"/>
      <dgm:spPr/>
    </dgm:pt>
    <dgm:pt modelId="{288102DE-80F8-43D8-9206-B3CC0A3FAB42}" type="pres">
      <dgm:prSet presAssocID="{F9567613-BECA-438F-9B30-0337669D12A0}" presName="LevelTwoTextNode" presStyleLbl="node2" presStyleIdx="1" presStyleCnt="2" custLinFactNeighborX="-1183" custLinFactNeighborY="19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FE4CC0F-FAB5-4A55-A95C-CE45F3676411}" type="pres">
      <dgm:prSet presAssocID="{F9567613-BECA-438F-9B30-0337669D12A0}" presName="level3hierChild" presStyleCnt="0"/>
      <dgm:spPr/>
    </dgm:pt>
  </dgm:ptLst>
  <dgm:cxnLst>
    <dgm:cxn modelId="{E8D5C553-6CF7-44D5-9971-1C4C68623448}" type="presOf" srcId="{EAF4B378-B66D-4B14-8794-95D181F03251}" destId="{637ED732-4B1E-4D23-BEFE-78DFD12F0FD0}" srcOrd="0" destOrd="0" presId="urn:microsoft.com/office/officeart/2005/8/layout/hierarchy2"/>
    <dgm:cxn modelId="{4E086B57-6654-46B0-99DE-23DFD02FEE05}" srcId="{826EDF1B-7D83-4472-854F-D4854442076B}" destId="{F9567613-BECA-438F-9B30-0337669D12A0}" srcOrd="0" destOrd="0" parTransId="{21EA062B-B260-41E9-9472-55362C21D9A4}" sibTransId="{7AC65064-09C2-46B8-AD9B-2C4FE05A6570}"/>
    <dgm:cxn modelId="{A974B95A-5869-4F88-81DD-F9B2589C8B33}" type="presOf" srcId="{166B2E09-7D3E-46AB-9E05-817B8A386CE6}" destId="{8EA3F85E-21D6-4BAB-8ACA-A7FA1A2019F8}" srcOrd="0" destOrd="0" presId="urn:microsoft.com/office/officeart/2005/8/layout/hierarchy2"/>
    <dgm:cxn modelId="{89A5D896-6D47-401B-BFBA-FFC0781F5D8B}" type="presOf" srcId="{266C91B5-0FB1-4360-AEEA-7C835BE0F42E}" destId="{F2E671D4-A748-436C-B9C2-9009D914C150}" srcOrd="1" destOrd="0" presId="urn:microsoft.com/office/officeart/2005/8/layout/hierarchy2"/>
    <dgm:cxn modelId="{1F13A5E7-E8B6-4D1D-AE73-33AB4917A9E1}" type="presOf" srcId="{B4D9229D-BE7F-4129-A7BC-4FE7A0CD265B}" destId="{7BDAFB98-06E6-4E55-9B4A-CBA4298EDCEB}" srcOrd="0" destOrd="0" presId="urn:microsoft.com/office/officeart/2005/8/layout/hierarchy2"/>
    <dgm:cxn modelId="{EE5FFB17-29D9-42C9-A3BE-187504464FD4}" type="presOf" srcId="{21EA062B-B260-41E9-9472-55362C21D9A4}" destId="{D03D0871-FE87-4400-A3FC-F5B3EB12E427}" srcOrd="1" destOrd="0" presId="urn:microsoft.com/office/officeart/2005/8/layout/hierarchy2"/>
    <dgm:cxn modelId="{52C4E25C-A5DE-4709-9CC3-C49EC2A39CD3}" type="presOf" srcId="{266C91B5-0FB1-4360-AEEA-7C835BE0F42E}" destId="{7747319A-3D12-41B0-ACA8-70D0B5C9A215}" srcOrd="0" destOrd="0" presId="urn:microsoft.com/office/officeart/2005/8/layout/hierarchy2"/>
    <dgm:cxn modelId="{FB0855DC-BEF3-4805-90D5-43A12CDFD0F9}" srcId="{EAF4B378-B66D-4B14-8794-95D181F03251}" destId="{826EDF1B-7D83-4472-854F-D4854442076B}" srcOrd="1" destOrd="0" parTransId="{040F96DA-D152-4601-A9F2-846CE303E709}" sibTransId="{2C6D1856-27E6-4432-8320-F91F5F7623F5}"/>
    <dgm:cxn modelId="{BC2BFF81-0E42-48A9-8ADE-B5C1EC0D00B6}" type="presOf" srcId="{21EA062B-B260-41E9-9472-55362C21D9A4}" destId="{FB2F51A6-E50A-44A1-9535-78D070A042BA}" srcOrd="0" destOrd="0" presId="urn:microsoft.com/office/officeart/2005/8/layout/hierarchy2"/>
    <dgm:cxn modelId="{05A458DF-7E3F-4BED-B392-DC3878FF948B}" srcId="{EAF4B378-B66D-4B14-8794-95D181F03251}" destId="{166B2E09-7D3E-46AB-9E05-817B8A386CE6}" srcOrd="0" destOrd="0" parTransId="{31609661-DBCA-4377-B7A3-30B3A2D25409}" sibTransId="{492EB1D6-F615-4341-8719-CF70C9731D4B}"/>
    <dgm:cxn modelId="{9376E6BD-9D80-4964-987A-0FD96DB35A2E}" type="presOf" srcId="{F9567613-BECA-438F-9B30-0337669D12A0}" destId="{288102DE-80F8-43D8-9206-B3CC0A3FAB42}" srcOrd="0" destOrd="0" presId="urn:microsoft.com/office/officeart/2005/8/layout/hierarchy2"/>
    <dgm:cxn modelId="{A802FA8F-D322-4BD5-BE7D-4D9A18FFBD0E}" srcId="{166B2E09-7D3E-46AB-9E05-817B8A386CE6}" destId="{B4D9229D-BE7F-4129-A7BC-4FE7A0CD265B}" srcOrd="0" destOrd="0" parTransId="{266C91B5-0FB1-4360-AEEA-7C835BE0F42E}" sibTransId="{10497F5A-9023-412E-B8D4-EC45DAB41BA6}"/>
    <dgm:cxn modelId="{72E232CE-2757-46AB-ABEC-86888E4FDBDE}" type="presOf" srcId="{826EDF1B-7D83-4472-854F-D4854442076B}" destId="{37E58EC9-0CC8-45F1-984F-F68B0D0798E4}" srcOrd="0" destOrd="0" presId="urn:microsoft.com/office/officeart/2005/8/layout/hierarchy2"/>
    <dgm:cxn modelId="{4B051E3D-97A9-410D-B841-0FC8D7F6838D}" type="presParOf" srcId="{637ED732-4B1E-4D23-BEFE-78DFD12F0FD0}" destId="{8684BE67-DA1D-418D-BE28-9B3B70B50E36}" srcOrd="0" destOrd="0" presId="urn:microsoft.com/office/officeart/2005/8/layout/hierarchy2"/>
    <dgm:cxn modelId="{AABC919D-2712-4DEB-A2D5-156973E0CEE3}" type="presParOf" srcId="{8684BE67-DA1D-418D-BE28-9B3B70B50E36}" destId="{8EA3F85E-21D6-4BAB-8ACA-A7FA1A2019F8}" srcOrd="0" destOrd="0" presId="urn:microsoft.com/office/officeart/2005/8/layout/hierarchy2"/>
    <dgm:cxn modelId="{00A6A7F3-E89C-47AC-8E9D-56D2D548C4BA}" type="presParOf" srcId="{8684BE67-DA1D-418D-BE28-9B3B70B50E36}" destId="{128E2D74-1120-429A-A507-3F509BCCCB9A}" srcOrd="1" destOrd="0" presId="urn:microsoft.com/office/officeart/2005/8/layout/hierarchy2"/>
    <dgm:cxn modelId="{5526C778-DD0E-4052-9672-6E8E51DFB337}" type="presParOf" srcId="{128E2D74-1120-429A-A507-3F509BCCCB9A}" destId="{7747319A-3D12-41B0-ACA8-70D0B5C9A215}" srcOrd="0" destOrd="0" presId="urn:microsoft.com/office/officeart/2005/8/layout/hierarchy2"/>
    <dgm:cxn modelId="{3863FE46-BA51-4BE2-8CE5-A5B9237B7CA7}" type="presParOf" srcId="{7747319A-3D12-41B0-ACA8-70D0B5C9A215}" destId="{F2E671D4-A748-436C-B9C2-9009D914C150}" srcOrd="0" destOrd="0" presId="urn:microsoft.com/office/officeart/2005/8/layout/hierarchy2"/>
    <dgm:cxn modelId="{913F2B05-CABF-402D-9578-206C01986FA7}" type="presParOf" srcId="{128E2D74-1120-429A-A507-3F509BCCCB9A}" destId="{FE3CD41F-EC32-4290-AB58-DB09A2C74315}" srcOrd="1" destOrd="0" presId="urn:microsoft.com/office/officeart/2005/8/layout/hierarchy2"/>
    <dgm:cxn modelId="{B7797A76-C1CB-4081-9509-E906623AC0AA}" type="presParOf" srcId="{FE3CD41F-EC32-4290-AB58-DB09A2C74315}" destId="{7BDAFB98-06E6-4E55-9B4A-CBA4298EDCEB}" srcOrd="0" destOrd="0" presId="urn:microsoft.com/office/officeart/2005/8/layout/hierarchy2"/>
    <dgm:cxn modelId="{208BCD41-4B7A-4F58-A437-617D87EEFC36}" type="presParOf" srcId="{FE3CD41F-EC32-4290-AB58-DB09A2C74315}" destId="{98E6D611-A0BB-4C52-B747-492EFB24755B}" srcOrd="1" destOrd="0" presId="urn:microsoft.com/office/officeart/2005/8/layout/hierarchy2"/>
    <dgm:cxn modelId="{BEB0F967-0361-4F42-AA5A-2C8315F2D3F4}" type="presParOf" srcId="{637ED732-4B1E-4D23-BEFE-78DFD12F0FD0}" destId="{94F3628E-A697-406B-BD59-9848702848A8}" srcOrd="1" destOrd="0" presId="urn:microsoft.com/office/officeart/2005/8/layout/hierarchy2"/>
    <dgm:cxn modelId="{0FAEA129-C79D-4D4B-B870-E0C1329D51D4}" type="presParOf" srcId="{94F3628E-A697-406B-BD59-9848702848A8}" destId="{37E58EC9-0CC8-45F1-984F-F68B0D0798E4}" srcOrd="0" destOrd="0" presId="urn:microsoft.com/office/officeart/2005/8/layout/hierarchy2"/>
    <dgm:cxn modelId="{232654E1-2613-4D63-B877-69FE20C7E9F6}" type="presParOf" srcId="{94F3628E-A697-406B-BD59-9848702848A8}" destId="{9DFFE705-50F1-40DA-AE25-8C5FE89DF449}" srcOrd="1" destOrd="0" presId="urn:microsoft.com/office/officeart/2005/8/layout/hierarchy2"/>
    <dgm:cxn modelId="{4B7070DE-D3DB-40EA-AD8F-6731D19C7750}" type="presParOf" srcId="{9DFFE705-50F1-40DA-AE25-8C5FE89DF449}" destId="{FB2F51A6-E50A-44A1-9535-78D070A042BA}" srcOrd="0" destOrd="0" presId="urn:microsoft.com/office/officeart/2005/8/layout/hierarchy2"/>
    <dgm:cxn modelId="{19DCFB8B-F519-417A-A6D6-6DDFBE5566FC}" type="presParOf" srcId="{FB2F51A6-E50A-44A1-9535-78D070A042BA}" destId="{D03D0871-FE87-4400-A3FC-F5B3EB12E427}" srcOrd="0" destOrd="0" presId="urn:microsoft.com/office/officeart/2005/8/layout/hierarchy2"/>
    <dgm:cxn modelId="{EA4B0474-F247-49E1-B524-AFCE1FB75636}" type="presParOf" srcId="{9DFFE705-50F1-40DA-AE25-8C5FE89DF449}" destId="{63CF0962-0F9F-4200-888B-45AA382B3292}" srcOrd="1" destOrd="0" presId="urn:microsoft.com/office/officeart/2005/8/layout/hierarchy2"/>
    <dgm:cxn modelId="{5D2982CE-13CB-4C39-A751-D3C5FCA3906C}" type="presParOf" srcId="{63CF0962-0F9F-4200-888B-45AA382B3292}" destId="{288102DE-80F8-43D8-9206-B3CC0A3FAB42}" srcOrd="0" destOrd="0" presId="urn:microsoft.com/office/officeart/2005/8/layout/hierarchy2"/>
    <dgm:cxn modelId="{3C0BE935-FCE7-43CB-9E77-3B734917DEA4}" type="presParOf" srcId="{63CF0962-0F9F-4200-888B-45AA382B3292}" destId="{EFE4CC0F-FAB5-4A55-A95C-CE45F36764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4B378-B66D-4B14-8794-95D181F0325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5F7DF0E-1E93-4CB4-A2D1-8D47FBC1D867}">
      <dgm:prSet custT="1"/>
      <dgm:spPr/>
      <dgm:t>
        <a:bodyPr/>
        <a:lstStyle/>
        <a:p>
          <a:r>
            <a:rPr lang="pt-PT" sz="4100" dirty="0" smtClean="0"/>
            <a:t>Homografia</a:t>
          </a:r>
          <a:r>
            <a:rPr lang="pt-PT" sz="2200" dirty="0" smtClean="0"/>
            <a:t> </a:t>
          </a:r>
          <a:endParaRPr lang="pt-PT" sz="2200" dirty="0"/>
        </a:p>
      </dgm:t>
    </dgm:pt>
    <dgm:pt modelId="{91FFE7DF-F4E8-4FAF-BCC7-DE8D4EB17201}" type="parTrans" cxnId="{33DE3BFD-1774-4EE5-AC1D-CF648D99C259}">
      <dgm:prSet/>
      <dgm:spPr/>
      <dgm:t>
        <a:bodyPr/>
        <a:lstStyle/>
        <a:p>
          <a:endParaRPr lang="pt-PT"/>
        </a:p>
      </dgm:t>
    </dgm:pt>
    <dgm:pt modelId="{2A4A72E5-342C-4C84-8AB4-FABB45B2C321}" type="sibTrans" cxnId="{33DE3BFD-1774-4EE5-AC1D-CF648D99C259}">
      <dgm:prSet/>
      <dgm:spPr/>
      <dgm:t>
        <a:bodyPr/>
        <a:lstStyle/>
        <a:p>
          <a:endParaRPr lang="pt-PT"/>
        </a:p>
      </dgm:t>
    </dgm:pt>
    <dgm:pt modelId="{43DEFE4F-48EB-44E8-B1EE-7AF4D48592C6}">
      <dgm:prSet custT="1"/>
      <dgm:spPr/>
      <dgm:t>
        <a:bodyPr/>
        <a:lstStyle/>
        <a:p>
          <a:r>
            <a:rPr lang="pt-PT" sz="4100" dirty="0" smtClean="0"/>
            <a:t>Paronímia</a:t>
          </a:r>
          <a:r>
            <a:rPr lang="pt-PT" sz="2200" dirty="0" smtClean="0"/>
            <a:t> </a:t>
          </a:r>
          <a:endParaRPr lang="pt-PT" sz="2200" dirty="0"/>
        </a:p>
      </dgm:t>
    </dgm:pt>
    <dgm:pt modelId="{68D62BC3-7488-4CCD-88E7-FD4E60A5859B}" type="parTrans" cxnId="{C3F814DA-7CA8-4904-8D20-03F296A9818B}">
      <dgm:prSet/>
      <dgm:spPr/>
      <dgm:t>
        <a:bodyPr/>
        <a:lstStyle/>
        <a:p>
          <a:endParaRPr lang="pt-PT"/>
        </a:p>
      </dgm:t>
    </dgm:pt>
    <dgm:pt modelId="{BD30FDC4-4A78-45AE-9A40-577FECA60B2E}" type="sibTrans" cxnId="{C3F814DA-7CA8-4904-8D20-03F296A9818B}">
      <dgm:prSet/>
      <dgm:spPr/>
      <dgm:t>
        <a:bodyPr/>
        <a:lstStyle/>
        <a:p>
          <a:endParaRPr lang="pt-PT"/>
        </a:p>
      </dgm:t>
    </dgm:pt>
    <dgm:pt modelId="{31A69951-7EB9-449C-905C-CFDEB6A34FA6}">
      <dgm:prSet custT="1"/>
      <dgm:spPr/>
      <dgm:t>
        <a:bodyPr/>
        <a:lstStyle/>
        <a:p>
          <a:r>
            <a:rPr lang="pt-PT" sz="3600" dirty="0" smtClean="0"/>
            <a:t>copia – cópia</a:t>
          </a:r>
        </a:p>
        <a:p>
          <a:r>
            <a:rPr lang="pt-PT" sz="3600" dirty="0" smtClean="0"/>
            <a:t>sé – se </a:t>
          </a:r>
          <a:endParaRPr lang="pt-PT" sz="3600" dirty="0"/>
        </a:p>
      </dgm:t>
    </dgm:pt>
    <dgm:pt modelId="{1997BAAD-349A-4EE6-89D3-894BD39F2FFA}" type="parTrans" cxnId="{8A363105-C3CD-46F3-9398-8FCEB767B220}">
      <dgm:prSet/>
      <dgm:spPr/>
      <dgm:t>
        <a:bodyPr/>
        <a:lstStyle/>
        <a:p>
          <a:endParaRPr lang="pt-PT"/>
        </a:p>
      </dgm:t>
    </dgm:pt>
    <dgm:pt modelId="{0964C4A4-3BCB-4DF1-B6C1-1B143AD14C1B}" type="sibTrans" cxnId="{8A363105-C3CD-46F3-9398-8FCEB767B220}">
      <dgm:prSet/>
      <dgm:spPr/>
      <dgm:t>
        <a:bodyPr/>
        <a:lstStyle/>
        <a:p>
          <a:endParaRPr lang="pt-PT"/>
        </a:p>
      </dgm:t>
    </dgm:pt>
    <dgm:pt modelId="{5F148A07-9C41-4459-BA00-EB64D9739922}">
      <dgm:prSet custT="1"/>
      <dgm:spPr/>
      <dgm:t>
        <a:bodyPr/>
        <a:lstStyle/>
        <a:p>
          <a:r>
            <a:rPr lang="pt-PT" sz="2200" dirty="0" smtClean="0"/>
            <a:t>exprimir – espremer</a:t>
          </a:r>
        </a:p>
        <a:p>
          <a:r>
            <a:rPr lang="pt-PT" sz="2200" dirty="0" smtClean="0"/>
            <a:t>emigração – imigração</a:t>
          </a:r>
        </a:p>
        <a:p>
          <a:r>
            <a:rPr lang="pt-PT" sz="2200" dirty="0" smtClean="0"/>
            <a:t> </a:t>
          </a:r>
          <a:endParaRPr lang="pt-PT" sz="2200" dirty="0"/>
        </a:p>
      </dgm:t>
    </dgm:pt>
    <dgm:pt modelId="{E1D0296E-96BE-4AAF-91EA-14F097D0277F}" type="parTrans" cxnId="{9C84F44B-4AAC-434A-94C1-C92BD9BCACBC}">
      <dgm:prSet/>
      <dgm:spPr/>
      <dgm:t>
        <a:bodyPr/>
        <a:lstStyle/>
        <a:p>
          <a:endParaRPr lang="pt-PT"/>
        </a:p>
      </dgm:t>
    </dgm:pt>
    <dgm:pt modelId="{6CC606D8-9D4A-4F22-9027-EB0663C19E4A}" type="sibTrans" cxnId="{9C84F44B-4AAC-434A-94C1-C92BD9BCACBC}">
      <dgm:prSet/>
      <dgm:spPr/>
      <dgm:t>
        <a:bodyPr/>
        <a:lstStyle/>
        <a:p>
          <a:endParaRPr lang="pt-PT"/>
        </a:p>
      </dgm:t>
    </dgm:pt>
    <dgm:pt modelId="{637ED732-4B1E-4D23-BEFE-78DFD12F0FD0}" type="pres">
      <dgm:prSet presAssocID="{EAF4B378-B66D-4B14-8794-95D181F0325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F81D937-CDA4-4F47-A775-5BBAF4B9E752}" type="pres">
      <dgm:prSet presAssocID="{A5F7DF0E-1E93-4CB4-A2D1-8D47FBC1D867}" presName="root1" presStyleCnt="0"/>
      <dgm:spPr/>
    </dgm:pt>
    <dgm:pt modelId="{ED5907AB-0150-4377-A167-454E5F0ED774}" type="pres">
      <dgm:prSet presAssocID="{A5F7DF0E-1E93-4CB4-A2D1-8D47FBC1D867}" presName="LevelOneTextNode" presStyleLbl="node0" presStyleIdx="0" presStyleCnt="2" custLinFactNeighborX="-52" custLinFactNeighborY="-4847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D0F2772-6217-49F9-8212-CC0323F59DA8}" type="pres">
      <dgm:prSet presAssocID="{A5F7DF0E-1E93-4CB4-A2D1-8D47FBC1D867}" presName="level2hierChild" presStyleCnt="0"/>
      <dgm:spPr/>
    </dgm:pt>
    <dgm:pt modelId="{C2B2A619-745F-4716-9A26-5E3813B037BD}" type="pres">
      <dgm:prSet presAssocID="{1997BAAD-349A-4EE6-89D3-894BD39F2FFA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D0D4AA5F-CDB4-487C-9A4C-B869FF9254AE}" type="pres">
      <dgm:prSet presAssocID="{1997BAAD-349A-4EE6-89D3-894BD39F2FFA}" presName="connTx" presStyleLbl="parChTrans1D2" presStyleIdx="0" presStyleCnt="2"/>
      <dgm:spPr/>
      <dgm:t>
        <a:bodyPr/>
        <a:lstStyle/>
        <a:p>
          <a:endParaRPr lang="pt-PT"/>
        </a:p>
      </dgm:t>
    </dgm:pt>
    <dgm:pt modelId="{25653C4C-9C40-444B-A731-C64B9681F04D}" type="pres">
      <dgm:prSet presAssocID="{31A69951-7EB9-449C-905C-CFDEB6A34FA6}" presName="root2" presStyleCnt="0"/>
      <dgm:spPr/>
    </dgm:pt>
    <dgm:pt modelId="{0C0C2EFD-2DC1-436D-9160-4F99BB8BBAA5}" type="pres">
      <dgm:prSet presAssocID="{31A69951-7EB9-449C-905C-CFDEB6A34FA6}" presName="LevelTwoTextNode" presStyleLbl="node2" presStyleIdx="0" presStyleCnt="2" custLinFactNeighborX="862" custLinFactNeighborY="-4847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5DB044D-8816-41A9-91D8-6F572B89CBEF}" type="pres">
      <dgm:prSet presAssocID="{31A69951-7EB9-449C-905C-CFDEB6A34FA6}" presName="level3hierChild" presStyleCnt="0"/>
      <dgm:spPr/>
    </dgm:pt>
    <dgm:pt modelId="{921C7325-35EB-44CD-83BB-58D7B7D63F45}" type="pres">
      <dgm:prSet presAssocID="{43DEFE4F-48EB-44E8-B1EE-7AF4D48592C6}" presName="root1" presStyleCnt="0"/>
      <dgm:spPr/>
    </dgm:pt>
    <dgm:pt modelId="{1B7A26D3-B4E0-469D-BCF4-D845BEE37104}" type="pres">
      <dgm:prSet presAssocID="{43DEFE4F-48EB-44E8-B1EE-7AF4D48592C6}" presName="LevelOneTextNode" presStyleLbl="node0" presStyleIdx="1" presStyleCnt="2" custLinFactNeighborX="911" custLinFactNeighborY="1369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4F2B371-D881-4C1B-BE78-7566270279E2}" type="pres">
      <dgm:prSet presAssocID="{43DEFE4F-48EB-44E8-B1EE-7AF4D48592C6}" presName="level2hierChild" presStyleCnt="0"/>
      <dgm:spPr/>
    </dgm:pt>
    <dgm:pt modelId="{CCB397DF-FF4E-4E11-B85E-157ECFE5A07A}" type="pres">
      <dgm:prSet presAssocID="{E1D0296E-96BE-4AAF-91EA-14F097D0277F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D3A5DEC0-D89A-4A91-8FB4-3A82CD433858}" type="pres">
      <dgm:prSet presAssocID="{E1D0296E-96BE-4AAF-91EA-14F097D0277F}" presName="connTx" presStyleLbl="parChTrans1D2" presStyleIdx="1" presStyleCnt="2"/>
      <dgm:spPr/>
      <dgm:t>
        <a:bodyPr/>
        <a:lstStyle/>
        <a:p>
          <a:endParaRPr lang="pt-PT"/>
        </a:p>
      </dgm:t>
    </dgm:pt>
    <dgm:pt modelId="{B9E8C970-616B-4468-B9DD-54240FFEB2B4}" type="pres">
      <dgm:prSet presAssocID="{5F148A07-9C41-4459-BA00-EB64D9739922}" presName="root2" presStyleCnt="0"/>
      <dgm:spPr/>
    </dgm:pt>
    <dgm:pt modelId="{CC467BBC-70FD-4F01-9390-2EA9942AD1E2}" type="pres">
      <dgm:prSet presAssocID="{5F148A07-9C41-4459-BA00-EB64D9739922}" presName="LevelTwoTextNode" presStyleLbl="node2" presStyleIdx="1" presStyleCnt="2" custLinFactNeighborX="-1853" custLinFactNeighborY="1369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E9DA753-7CFC-4196-B508-9F712E89BF47}" type="pres">
      <dgm:prSet presAssocID="{5F148A07-9C41-4459-BA00-EB64D9739922}" presName="level3hierChild" presStyleCnt="0"/>
      <dgm:spPr/>
    </dgm:pt>
  </dgm:ptLst>
  <dgm:cxnLst>
    <dgm:cxn modelId="{86B3443F-125B-44BF-90D8-B3137A9632DD}" type="presOf" srcId="{E1D0296E-96BE-4AAF-91EA-14F097D0277F}" destId="{D3A5DEC0-D89A-4A91-8FB4-3A82CD433858}" srcOrd="1" destOrd="0" presId="urn:microsoft.com/office/officeart/2005/8/layout/hierarchy2"/>
    <dgm:cxn modelId="{FE1700CB-EF86-44C9-AAFD-0CF1AD3161DF}" type="presOf" srcId="{1997BAAD-349A-4EE6-89D3-894BD39F2FFA}" destId="{D0D4AA5F-CDB4-487C-9A4C-B869FF9254AE}" srcOrd="1" destOrd="0" presId="urn:microsoft.com/office/officeart/2005/8/layout/hierarchy2"/>
    <dgm:cxn modelId="{9C84F44B-4AAC-434A-94C1-C92BD9BCACBC}" srcId="{43DEFE4F-48EB-44E8-B1EE-7AF4D48592C6}" destId="{5F148A07-9C41-4459-BA00-EB64D9739922}" srcOrd="0" destOrd="0" parTransId="{E1D0296E-96BE-4AAF-91EA-14F097D0277F}" sibTransId="{6CC606D8-9D4A-4F22-9027-EB0663C19E4A}"/>
    <dgm:cxn modelId="{C3F814DA-7CA8-4904-8D20-03F296A9818B}" srcId="{EAF4B378-B66D-4B14-8794-95D181F03251}" destId="{43DEFE4F-48EB-44E8-B1EE-7AF4D48592C6}" srcOrd="1" destOrd="0" parTransId="{68D62BC3-7488-4CCD-88E7-FD4E60A5859B}" sibTransId="{BD30FDC4-4A78-45AE-9A40-577FECA60B2E}"/>
    <dgm:cxn modelId="{0B94DDFC-1435-4EC1-A2CC-CB35AE961109}" type="presOf" srcId="{31A69951-7EB9-449C-905C-CFDEB6A34FA6}" destId="{0C0C2EFD-2DC1-436D-9160-4F99BB8BBAA5}" srcOrd="0" destOrd="0" presId="urn:microsoft.com/office/officeart/2005/8/layout/hierarchy2"/>
    <dgm:cxn modelId="{EC2C9C76-EDFC-4115-857D-CF2EBBBA5BE9}" type="presOf" srcId="{A5F7DF0E-1E93-4CB4-A2D1-8D47FBC1D867}" destId="{ED5907AB-0150-4377-A167-454E5F0ED774}" srcOrd="0" destOrd="0" presId="urn:microsoft.com/office/officeart/2005/8/layout/hierarchy2"/>
    <dgm:cxn modelId="{B0760C50-792B-42E0-8934-664F49302FFA}" type="presOf" srcId="{E1D0296E-96BE-4AAF-91EA-14F097D0277F}" destId="{CCB397DF-FF4E-4E11-B85E-157ECFE5A07A}" srcOrd="0" destOrd="0" presId="urn:microsoft.com/office/officeart/2005/8/layout/hierarchy2"/>
    <dgm:cxn modelId="{179A128D-14C8-4C01-8323-9990F937E97A}" type="presOf" srcId="{EAF4B378-B66D-4B14-8794-95D181F03251}" destId="{637ED732-4B1E-4D23-BEFE-78DFD12F0FD0}" srcOrd="0" destOrd="0" presId="urn:microsoft.com/office/officeart/2005/8/layout/hierarchy2"/>
    <dgm:cxn modelId="{0E615D99-D53F-441D-BCAA-63BECF5EB410}" type="presOf" srcId="{1997BAAD-349A-4EE6-89D3-894BD39F2FFA}" destId="{C2B2A619-745F-4716-9A26-5E3813B037BD}" srcOrd="0" destOrd="0" presId="urn:microsoft.com/office/officeart/2005/8/layout/hierarchy2"/>
    <dgm:cxn modelId="{8A363105-C3CD-46F3-9398-8FCEB767B220}" srcId="{A5F7DF0E-1E93-4CB4-A2D1-8D47FBC1D867}" destId="{31A69951-7EB9-449C-905C-CFDEB6A34FA6}" srcOrd="0" destOrd="0" parTransId="{1997BAAD-349A-4EE6-89D3-894BD39F2FFA}" sibTransId="{0964C4A4-3BCB-4DF1-B6C1-1B143AD14C1B}"/>
    <dgm:cxn modelId="{30A321E0-BF94-4FDB-9905-B1EEFF78292F}" type="presOf" srcId="{43DEFE4F-48EB-44E8-B1EE-7AF4D48592C6}" destId="{1B7A26D3-B4E0-469D-BCF4-D845BEE37104}" srcOrd="0" destOrd="0" presId="urn:microsoft.com/office/officeart/2005/8/layout/hierarchy2"/>
    <dgm:cxn modelId="{B9DA5B9D-8BF4-4930-9115-4409BBB3C34B}" type="presOf" srcId="{5F148A07-9C41-4459-BA00-EB64D9739922}" destId="{CC467BBC-70FD-4F01-9390-2EA9942AD1E2}" srcOrd="0" destOrd="0" presId="urn:microsoft.com/office/officeart/2005/8/layout/hierarchy2"/>
    <dgm:cxn modelId="{33DE3BFD-1774-4EE5-AC1D-CF648D99C259}" srcId="{EAF4B378-B66D-4B14-8794-95D181F03251}" destId="{A5F7DF0E-1E93-4CB4-A2D1-8D47FBC1D867}" srcOrd="0" destOrd="0" parTransId="{91FFE7DF-F4E8-4FAF-BCC7-DE8D4EB17201}" sibTransId="{2A4A72E5-342C-4C84-8AB4-FABB45B2C321}"/>
    <dgm:cxn modelId="{4BA6BFDB-1D60-402F-AC89-7CF583D751F5}" type="presParOf" srcId="{637ED732-4B1E-4D23-BEFE-78DFD12F0FD0}" destId="{7F81D937-CDA4-4F47-A775-5BBAF4B9E752}" srcOrd="0" destOrd="0" presId="urn:microsoft.com/office/officeart/2005/8/layout/hierarchy2"/>
    <dgm:cxn modelId="{CD2217C9-71BE-4BB4-8B30-9EC5C0F8D496}" type="presParOf" srcId="{7F81D937-CDA4-4F47-A775-5BBAF4B9E752}" destId="{ED5907AB-0150-4377-A167-454E5F0ED774}" srcOrd="0" destOrd="0" presId="urn:microsoft.com/office/officeart/2005/8/layout/hierarchy2"/>
    <dgm:cxn modelId="{107DB26D-8B9F-49F6-BD97-2ACB36838EC5}" type="presParOf" srcId="{7F81D937-CDA4-4F47-A775-5BBAF4B9E752}" destId="{4D0F2772-6217-49F9-8212-CC0323F59DA8}" srcOrd="1" destOrd="0" presId="urn:microsoft.com/office/officeart/2005/8/layout/hierarchy2"/>
    <dgm:cxn modelId="{47D97294-E859-488B-8F91-42F10395B236}" type="presParOf" srcId="{4D0F2772-6217-49F9-8212-CC0323F59DA8}" destId="{C2B2A619-745F-4716-9A26-5E3813B037BD}" srcOrd="0" destOrd="0" presId="urn:microsoft.com/office/officeart/2005/8/layout/hierarchy2"/>
    <dgm:cxn modelId="{76C8D46A-F826-4D91-BF52-8FE1A1852E5E}" type="presParOf" srcId="{C2B2A619-745F-4716-9A26-5E3813B037BD}" destId="{D0D4AA5F-CDB4-487C-9A4C-B869FF9254AE}" srcOrd="0" destOrd="0" presId="urn:microsoft.com/office/officeart/2005/8/layout/hierarchy2"/>
    <dgm:cxn modelId="{14D74578-0856-4967-9CC9-BB5DFB0EA3FD}" type="presParOf" srcId="{4D0F2772-6217-49F9-8212-CC0323F59DA8}" destId="{25653C4C-9C40-444B-A731-C64B9681F04D}" srcOrd="1" destOrd="0" presId="urn:microsoft.com/office/officeart/2005/8/layout/hierarchy2"/>
    <dgm:cxn modelId="{AB3FA88A-F393-40C2-A46A-DA5C2404F2AC}" type="presParOf" srcId="{25653C4C-9C40-444B-A731-C64B9681F04D}" destId="{0C0C2EFD-2DC1-436D-9160-4F99BB8BBAA5}" srcOrd="0" destOrd="0" presId="urn:microsoft.com/office/officeart/2005/8/layout/hierarchy2"/>
    <dgm:cxn modelId="{1C82BED2-8F02-48B2-A685-4838B8A85176}" type="presParOf" srcId="{25653C4C-9C40-444B-A731-C64B9681F04D}" destId="{25DB044D-8816-41A9-91D8-6F572B89CBEF}" srcOrd="1" destOrd="0" presId="urn:microsoft.com/office/officeart/2005/8/layout/hierarchy2"/>
    <dgm:cxn modelId="{961D7EE5-F898-44EF-A2F7-9E30C574CA8F}" type="presParOf" srcId="{637ED732-4B1E-4D23-BEFE-78DFD12F0FD0}" destId="{921C7325-35EB-44CD-83BB-58D7B7D63F45}" srcOrd="1" destOrd="0" presId="urn:microsoft.com/office/officeart/2005/8/layout/hierarchy2"/>
    <dgm:cxn modelId="{3F9FAF82-3C23-4FDA-9860-FBBF910ABD00}" type="presParOf" srcId="{921C7325-35EB-44CD-83BB-58D7B7D63F45}" destId="{1B7A26D3-B4E0-469D-BCF4-D845BEE37104}" srcOrd="0" destOrd="0" presId="urn:microsoft.com/office/officeart/2005/8/layout/hierarchy2"/>
    <dgm:cxn modelId="{4CAFE7FF-CD7B-4345-8C17-9BD90207CCFB}" type="presParOf" srcId="{921C7325-35EB-44CD-83BB-58D7B7D63F45}" destId="{64F2B371-D881-4C1B-BE78-7566270279E2}" srcOrd="1" destOrd="0" presId="urn:microsoft.com/office/officeart/2005/8/layout/hierarchy2"/>
    <dgm:cxn modelId="{CCFE2AFE-1DB5-48E7-8716-28FCECDBBFBB}" type="presParOf" srcId="{64F2B371-D881-4C1B-BE78-7566270279E2}" destId="{CCB397DF-FF4E-4E11-B85E-157ECFE5A07A}" srcOrd="0" destOrd="0" presId="urn:microsoft.com/office/officeart/2005/8/layout/hierarchy2"/>
    <dgm:cxn modelId="{F0146ABF-1761-4F2C-A8E1-A98F73ABB7A8}" type="presParOf" srcId="{CCB397DF-FF4E-4E11-B85E-157ECFE5A07A}" destId="{D3A5DEC0-D89A-4A91-8FB4-3A82CD433858}" srcOrd="0" destOrd="0" presId="urn:microsoft.com/office/officeart/2005/8/layout/hierarchy2"/>
    <dgm:cxn modelId="{B88383ED-2EAF-49B9-B5A6-1977D2531F8D}" type="presParOf" srcId="{64F2B371-D881-4C1B-BE78-7566270279E2}" destId="{B9E8C970-616B-4468-B9DD-54240FFEB2B4}" srcOrd="1" destOrd="0" presId="urn:microsoft.com/office/officeart/2005/8/layout/hierarchy2"/>
    <dgm:cxn modelId="{D0A11D11-F169-4DCC-B556-39549D70355D}" type="presParOf" srcId="{B9E8C970-616B-4468-B9DD-54240FFEB2B4}" destId="{CC467BBC-70FD-4F01-9390-2EA9942AD1E2}" srcOrd="0" destOrd="0" presId="urn:microsoft.com/office/officeart/2005/8/layout/hierarchy2"/>
    <dgm:cxn modelId="{3AD20992-47CF-4B5B-AD87-69948B799EE4}" type="presParOf" srcId="{B9E8C970-616B-4468-B9DD-54240FFEB2B4}" destId="{CE9DA753-7CFC-4196-B508-9F712E89BF4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CC5C3-89FA-4EF1-B02D-90AD78AE4C47}">
      <dsp:nvSpPr>
        <dsp:cNvPr id="0" name=""/>
        <dsp:cNvSpPr/>
      </dsp:nvSpPr>
      <dsp:spPr>
        <a:xfrm>
          <a:off x="159949" y="2302879"/>
          <a:ext cx="1835143" cy="847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Relações entre palavras </a:t>
          </a:r>
          <a:endParaRPr lang="pt-PT" sz="1300" kern="1200" dirty="0"/>
        </a:p>
      </dsp:txBody>
      <dsp:txXfrm>
        <a:off x="184776" y="2327706"/>
        <a:ext cx="1785489" cy="798017"/>
      </dsp:txXfrm>
    </dsp:sp>
    <dsp:sp modelId="{858B1C29-0B32-4D42-831D-F20E48F5F2A0}">
      <dsp:nvSpPr>
        <dsp:cNvPr id="0" name=""/>
        <dsp:cNvSpPr/>
      </dsp:nvSpPr>
      <dsp:spPr>
        <a:xfrm rot="17894107">
          <a:off x="1587192" y="2034746"/>
          <a:ext cx="15482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48275" y="994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322623" y="2005982"/>
        <a:ext cx="77413" cy="77413"/>
      </dsp:txXfrm>
    </dsp:sp>
    <dsp:sp modelId="{A12D78B3-8F23-4D4A-9CA7-97677CA1AF2D}">
      <dsp:nvSpPr>
        <dsp:cNvPr id="0" name=""/>
        <dsp:cNvSpPr/>
      </dsp:nvSpPr>
      <dsp:spPr>
        <a:xfrm>
          <a:off x="2727568" y="938824"/>
          <a:ext cx="1674651" cy="847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Relações semânticas</a:t>
          </a:r>
          <a:endParaRPr lang="pt-PT" sz="1300" kern="1200" dirty="0"/>
        </a:p>
      </dsp:txBody>
      <dsp:txXfrm>
        <a:off x="2752396" y="963652"/>
        <a:ext cx="1624995" cy="798021"/>
      </dsp:txXfrm>
    </dsp:sp>
    <dsp:sp modelId="{EF2BE72F-2F7C-4A94-92EC-5B740548ABEB}">
      <dsp:nvSpPr>
        <dsp:cNvPr id="0" name=""/>
        <dsp:cNvSpPr/>
      </dsp:nvSpPr>
      <dsp:spPr>
        <a:xfrm rot="19383844">
          <a:off x="4224583" y="820833"/>
          <a:ext cx="177023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70237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5065446" y="786520"/>
        <a:ext cx="88511" cy="88511"/>
      </dsp:txXfrm>
    </dsp:sp>
    <dsp:sp modelId="{5E354D23-9361-4A25-9EFA-0BE80A7EC3A9}">
      <dsp:nvSpPr>
        <dsp:cNvPr id="0" name=""/>
        <dsp:cNvSpPr/>
      </dsp:nvSpPr>
      <dsp:spPr>
        <a:xfrm>
          <a:off x="5817184" y="576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Hierarquia </a:t>
          </a:r>
          <a:endParaRPr lang="pt-PT" sz="1300" kern="1200" dirty="0"/>
        </a:p>
      </dsp:txBody>
      <dsp:txXfrm>
        <a:off x="5834658" y="18050"/>
        <a:ext cx="1158299" cy="561675"/>
      </dsp:txXfrm>
    </dsp:sp>
    <dsp:sp modelId="{CB01239A-C85C-4801-BF75-4F559C682F63}">
      <dsp:nvSpPr>
        <dsp:cNvPr id="0" name=""/>
        <dsp:cNvSpPr/>
      </dsp:nvSpPr>
      <dsp:spPr>
        <a:xfrm rot="20703360">
          <a:off x="4377453" y="1163892"/>
          <a:ext cx="146449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64496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073089" y="1137222"/>
        <a:ext cx="73224" cy="73224"/>
      </dsp:txXfrm>
    </dsp:sp>
    <dsp:sp modelId="{3B2ED626-2AF1-472D-84BA-FCBF699FDF97}">
      <dsp:nvSpPr>
        <dsp:cNvPr id="0" name=""/>
        <dsp:cNvSpPr/>
      </dsp:nvSpPr>
      <dsp:spPr>
        <a:xfrm>
          <a:off x="5817184" y="686694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Parte-Todo</a:t>
          </a:r>
          <a:endParaRPr lang="pt-PT" sz="1300" kern="1200" dirty="0"/>
        </a:p>
      </dsp:txBody>
      <dsp:txXfrm>
        <a:off x="5834658" y="704168"/>
        <a:ext cx="1158299" cy="561675"/>
      </dsp:txXfrm>
    </dsp:sp>
    <dsp:sp modelId="{46898FB0-0E0F-45BA-8FF5-68C2CC952244}">
      <dsp:nvSpPr>
        <dsp:cNvPr id="0" name=""/>
        <dsp:cNvSpPr/>
      </dsp:nvSpPr>
      <dsp:spPr>
        <a:xfrm rot="737880">
          <a:off x="4385603" y="1506950"/>
          <a:ext cx="144819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48196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073497" y="1480688"/>
        <a:ext cx="72409" cy="72409"/>
      </dsp:txXfrm>
    </dsp:sp>
    <dsp:sp modelId="{40B440C8-C715-48DF-8D16-CFD178875CB5}">
      <dsp:nvSpPr>
        <dsp:cNvPr id="0" name=""/>
        <dsp:cNvSpPr/>
      </dsp:nvSpPr>
      <dsp:spPr>
        <a:xfrm>
          <a:off x="5817184" y="1372811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Equivalência</a:t>
          </a:r>
          <a:endParaRPr lang="pt-PT" sz="1300" kern="1200" dirty="0"/>
        </a:p>
      </dsp:txBody>
      <dsp:txXfrm>
        <a:off x="5834658" y="1390285"/>
        <a:ext cx="1158299" cy="561675"/>
      </dsp:txXfrm>
    </dsp:sp>
    <dsp:sp modelId="{670F81B4-827B-456F-8FF7-A754F271620E}">
      <dsp:nvSpPr>
        <dsp:cNvPr id="0" name=""/>
        <dsp:cNvSpPr/>
      </dsp:nvSpPr>
      <dsp:spPr>
        <a:xfrm rot="2106201">
          <a:off x="4244931" y="1850009"/>
          <a:ext cx="172954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729540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5066463" y="1816713"/>
        <a:ext cx="86477" cy="86477"/>
      </dsp:txXfrm>
    </dsp:sp>
    <dsp:sp modelId="{5BB1DB87-B6D7-4950-8E6B-70AE68971724}">
      <dsp:nvSpPr>
        <dsp:cNvPr id="0" name=""/>
        <dsp:cNvSpPr/>
      </dsp:nvSpPr>
      <dsp:spPr>
        <a:xfrm>
          <a:off x="5817184" y="2058929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Oposição</a:t>
          </a:r>
          <a:endParaRPr lang="pt-PT" sz="1300" kern="1200" dirty="0"/>
        </a:p>
      </dsp:txBody>
      <dsp:txXfrm>
        <a:off x="5834658" y="2076403"/>
        <a:ext cx="1158299" cy="561675"/>
      </dsp:txXfrm>
    </dsp:sp>
    <dsp:sp modelId="{22132634-E053-4100-9ED4-77ACD739DA20}">
      <dsp:nvSpPr>
        <dsp:cNvPr id="0" name=""/>
        <dsp:cNvSpPr/>
      </dsp:nvSpPr>
      <dsp:spPr>
        <a:xfrm rot="3552783">
          <a:off x="1607543" y="3398802"/>
          <a:ext cx="158781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87819" y="994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361757" y="3369049"/>
        <a:ext cx="79390" cy="79390"/>
      </dsp:txXfrm>
    </dsp:sp>
    <dsp:sp modelId="{DBEC8462-C293-4701-AEF0-3F3D1C833543}">
      <dsp:nvSpPr>
        <dsp:cNvPr id="0" name=""/>
        <dsp:cNvSpPr/>
      </dsp:nvSpPr>
      <dsp:spPr>
        <a:xfrm>
          <a:off x="2807814" y="3666941"/>
          <a:ext cx="1674699" cy="847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Relações fonéticas e gráficas </a:t>
          </a:r>
          <a:endParaRPr lang="pt-PT" sz="1300" kern="1200" dirty="0"/>
        </a:p>
      </dsp:txBody>
      <dsp:txXfrm>
        <a:off x="2832641" y="3691768"/>
        <a:ext cx="1625045" cy="798011"/>
      </dsp:txXfrm>
    </dsp:sp>
    <dsp:sp modelId="{DE32AB75-B39C-4C26-AF86-2A00E8D5C1F6}">
      <dsp:nvSpPr>
        <dsp:cNvPr id="0" name=""/>
        <dsp:cNvSpPr/>
      </dsp:nvSpPr>
      <dsp:spPr>
        <a:xfrm rot="19312626">
          <a:off x="4301558" y="3557123"/>
          <a:ext cx="169663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96630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5107457" y="3524650"/>
        <a:ext cx="84831" cy="84831"/>
      </dsp:txXfrm>
    </dsp:sp>
    <dsp:sp modelId="{0BC19692-DBEF-4CFC-A9CF-ED78775868BB}">
      <dsp:nvSpPr>
        <dsp:cNvPr id="0" name=""/>
        <dsp:cNvSpPr/>
      </dsp:nvSpPr>
      <dsp:spPr>
        <a:xfrm>
          <a:off x="5817232" y="2745046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Homonímia </a:t>
          </a:r>
          <a:endParaRPr lang="pt-PT" sz="1300" kern="1200" dirty="0"/>
        </a:p>
      </dsp:txBody>
      <dsp:txXfrm>
        <a:off x="5834706" y="2762520"/>
        <a:ext cx="1158299" cy="561675"/>
      </dsp:txXfrm>
    </dsp:sp>
    <dsp:sp modelId="{40A45456-EC29-4D65-84E7-C0AF43706881}">
      <dsp:nvSpPr>
        <dsp:cNvPr id="0" name=""/>
        <dsp:cNvSpPr/>
      </dsp:nvSpPr>
      <dsp:spPr>
        <a:xfrm rot="20691209">
          <a:off x="4458495" y="3900182"/>
          <a:ext cx="13827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82755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115304" y="3875556"/>
        <a:ext cx="69137" cy="69137"/>
      </dsp:txXfrm>
    </dsp:sp>
    <dsp:sp modelId="{665F9CA5-27B7-4A8D-A6F9-29DD2E98D4E4}">
      <dsp:nvSpPr>
        <dsp:cNvPr id="0" name=""/>
        <dsp:cNvSpPr/>
      </dsp:nvSpPr>
      <dsp:spPr>
        <a:xfrm>
          <a:off x="5817232" y="3431164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Homofonia</a:t>
          </a:r>
        </a:p>
      </dsp:txBody>
      <dsp:txXfrm>
        <a:off x="5834706" y="3448638"/>
        <a:ext cx="1158299" cy="561675"/>
      </dsp:txXfrm>
    </dsp:sp>
    <dsp:sp modelId="{1999EC2A-EE3C-4655-8927-9809511E5822}">
      <dsp:nvSpPr>
        <dsp:cNvPr id="0" name=""/>
        <dsp:cNvSpPr/>
      </dsp:nvSpPr>
      <dsp:spPr>
        <a:xfrm rot="820664">
          <a:off x="4463035" y="4243241"/>
          <a:ext cx="137367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73675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115531" y="4218841"/>
        <a:ext cx="68683" cy="68683"/>
      </dsp:txXfrm>
    </dsp:sp>
    <dsp:sp modelId="{20230B9B-67BB-4D12-B0A9-2E9739889073}">
      <dsp:nvSpPr>
        <dsp:cNvPr id="0" name=""/>
        <dsp:cNvSpPr/>
      </dsp:nvSpPr>
      <dsp:spPr>
        <a:xfrm>
          <a:off x="5817232" y="4117281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Homografia</a:t>
          </a:r>
          <a:endParaRPr lang="pt-PT" sz="1300" kern="1200" dirty="0"/>
        </a:p>
      </dsp:txBody>
      <dsp:txXfrm>
        <a:off x="5834706" y="4134755"/>
        <a:ext cx="1158299" cy="561675"/>
      </dsp:txXfrm>
    </dsp:sp>
    <dsp:sp modelId="{1A3741A9-BEE2-4B09-ABFB-480F1A9A2E28}">
      <dsp:nvSpPr>
        <dsp:cNvPr id="0" name=""/>
        <dsp:cNvSpPr/>
      </dsp:nvSpPr>
      <dsp:spPr>
        <a:xfrm rot="2228452">
          <a:off x="4312694" y="4586299"/>
          <a:ext cx="16743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74356" y="9942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/>
        </a:p>
      </dsp:txBody>
      <dsp:txXfrm>
        <a:off x="5108014" y="4554383"/>
        <a:ext cx="83717" cy="83717"/>
      </dsp:txXfrm>
    </dsp:sp>
    <dsp:sp modelId="{D3EC0A74-1938-48EC-B2CB-874799152CB3}">
      <dsp:nvSpPr>
        <dsp:cNvPr id="0" name=""/>
        <dsp:cNvSpPr/>
      </dsp:nvSpPr>
      <dsp:spPr>
        <a:xfrm>
          <a:off x="5817232" y="4803399"/>
          <a:ext cx="1193247" cy="5966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/>
            <a:t>Paronímia </a:t>
          </a:r>
          <a:endParaRPr lang="pt-PT" sz="1300" kern="1200" dirty="0"/>
        </a:p>
      </dsp:txBody>
      <dsp:txXfrm>
        <a:off x="5834706" y="4820873"/>
        <a:ext cx="1158299" cy="56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242B2-D40A-45CF-85E4-B535D78E956F}">
      <dsp:nvSpPr>
        <dsp:cNvPr id="0" name=""/>
        <dsp:cNvSpPr/>
      </dsp:nvSpPr>
      <dsp:spPr>
        <a:xfrm>
          <a:off x="576056" y="1656188"/>
          <a:ext cx="2214849" cy="1090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Relações semânticas</a:t>
          </a:r>
          <a:endParaRPr lang="pt-PT" sz="2700" kern="1200" dirty="0"/>
        </a:p>
      </dsp:txBody>
      <dsp:txXfrm>
        <a:off x="608000" y="1688132"/>
        <a:ext cx="2150961" cy="1026773"/>
      </dsp:txXfrm>
    </dsp:sp>
    <dsp:sp modelId="{EF2BE72F-2F7C-4A94-92EC-5B740548ABEB}">
      <dsp:nvSpPr>
        <dsp:cNvPr id="0" name=""/>
        <dsp:cNvSpPr/>
      </dsp:nvSpPr>
      <dsp:spPr>
        <a:xfrm rot="19026403">
          <a:off x="2458542" y="1335240"/>
          <a:ext cx="248610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86101" y="2021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3639440" y="1293303"/>
        <a:ext cx="124305" cy="124305"/>
      </dsp:txXfrm>
    </dsp:sp>
    <dsp:sp modelId="{5E354D23-9361-4A25-9EFA-0BE80A7EC3A9}">
      <dsp:nvSpPr>
        <dsp:cNvPr id="0" name=""/>
        <dsp:cNvSpPr/>
      </dsp:nvSpPr>
      <dsp:spPr>
        <a:xfrm>
          <a:off x="4612280" y="110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Hierarquia </a:t>
          </a:r>
          <a:endParaRPr lang="pt-PT" sz="2700" kern="1200" dirty="0"/>
        </a:p>
      </dsp:txBody>
      <dsp:txXfrm>
        <a:off x="4642054" y="30878"/>
        <a:ext cx="1973599" cy="957025"/>
      </dsp:txXfrm>
    </dsp:sp>
    <dsp:sp modelId="{05B587BC-2B55-42D1-8735-E2E5623095B7}">
      <dsp:nvSpPr>
        <dsp:cNvPr id="0" name=""/>
        <dsp:cNvSpPr/>
      </dsp:nvSpPr>
      <dsp:spPr>
        <a:xfrm rot="20638610">
          <a:off x="2754095" y="1919770"/>
          <a:ext cx="189499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94995" y="2021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/>
        </a:p>
      </dsp:txBody>
      <dsp:txXfrm>
        <a:off x="3654218" y="1892610"/>
        <a:ext cx="94749" cy="94749"/>
      </dsp:txXfrm>
    </dsp:sp>
    <dsp:sp modelId="{D5A04DF9-2220-4DDB-8892-0F14FC4F24F4}">
      <dsp:nvSpPr>
        <dsp:cNvPr id="0" name=""/>
        <dsp:cNvSpPr/>
      </dsp:nvSpPr>
      <dsp:spPr>
        <a:xfrm>
          <a:off x="4612280" y="117016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Parte-Todo</a:t>
          </a:r>
          <a:endParaRPr lang="pt-PT" sz="2700" kern="1200" dirty="0"/>
        </a:p>
      </dsp:txBody>
      <dsp:txXfrm>
        <a:off x="4642054" y="1199938"/>
        <a:ext cx="1973599" cy="957025"/>
      </dsp:txXfrm>
    </dsp:sp>
    <dsp:sp modelId="{46898FB0-0E0F-45BA-8FF5-68C2CC952244}">
      <dsp:nvSpPr>
        <dsp:cNvPr id="0" name=""/>
        <dsp:cNvSpPr/>
      </dsp:nvSpPr>
      <dsp:spPr>
        <a:xfrm rot="1171692">
          <a:off x="2735323" y="2504300"/>
          <a:ext cx="19325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2540" y="2021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/>
        </a:p>
      </dsp:txBody>
      <dsp:txXfrm>
        <a:off x="3653279" y="2476201"/>
        <a:ext cx="96627" cy="96627"/>
      </dsp:txXfrm>
    </dsp:sp>
    <dsp:sp modelId="{40B440C8-C715-48DF-8D16-CFD178875CB5}">
      <dsp:nvSpPr>
        <dsp:cNvPr id="0" name=""/>
        <dsp:cNvSpPr/>
      </dsp:nvSpPr>
      <dsp:spPr>
        <a:xfrm>
          <a:off x="4612280" y="233922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Equivalência</a:t>
          </a:r>
          <a:endParaRPr lang="pt-PT" sz="2700" kern="1200" dirty="0"/>
        </a:p>
      </dsp:txBody>
      <dsp:txXfrm>
        <a:off x="4642054" y="2368998"/>
        <a:ext cx="1973599" cy="957025"/>
      </dsp:txXfrm>
    </dsp:sp>
    <dsp:sp modelId="{670F81B4-827B-456F-8FF7-A754F271620E}">
      <dsp:nvSpPr>
        <dsp:cNvPr id="0" name=""/>
        <dsp:cNvSpPr/>
      </dsp:nvSpPr>
      <dsp:spPr>
        <a:xfrm rot="2694022">
          <a:off x="2415920" y="3088830"/>
          <a:ext cx="257134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71345" y="2021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3637309" y="3044761"/>
        <a:ext cx="128567" cy="128567"/>
      </dsp:txXfrm>
    </dsp:sp>
    <dsp:sp modelId="{5BB1DB87-B6D7-4950-8E6B-70AE68971724}">
      <dsp:nvSpPr>
        <dsp:cNvPr id="0" name=""/>
        <dsp:cNvSpPr/>
      </dsp:nvSpPr>
      <dsp:spPr>
        <a:xfrm>
          <a:off x="4612280" y="3508284"/>
          <a:ext cx="2033147" cy="101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700" kern="1200" dirty="0" smtClean="0"/>
            <a:t>Oposição</a:t>
          </a:r>
          <a:endParaRPr lang="pt-PT" sz="2700" kern="1200" dirty="0"/>
        </a:p>
      </dsp:txBody>
      <dsp:txXfrm>
        <a:off x="4642054" y="3538058"/>
        <a:ext cx="1973599" cy="957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8A22A-4FDF-4500-B41A-C161E0E28417}">
      <dsp:nvSpPr>
        <dsp:cNvPr id="0" name=""/>
        <dsp:cNvSpPr/>
      </dsp:nvSpPr>
      <dsp:spPr>
        <a:xfrm>
          <a:off x="1069" y="2511859"/>
          <a:ext cx="1813482" cy="84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Relações semânticas</a:t>
          </a:r>
          <a:endParaRPr lang="pt-PT" sz="2400" kern="1200" dirty="0"/>
        </a:p>
      </dsp:txBody>
      <dsp:txXfrm>
        <a:off x="25962" y="2536752"/>
        <a:ext cx="1763696" cy="800117"/>
      </dsp:txXfrm>
    </dsp:sp>
    <dsp:sp modelId="{EF2BE72F-2F7C-4A94-92EC-5B740548ABEB}">
      <dsp:nvSpPr>
        <dsp:cNvPr id="0" name=""/>
        <dsp:cNvSpPr/>
      </dsp:nvSpPr>
      <dsp:spPr>
        <a:xfrm rot="18589941">
          <a:off x="1306654" y="1848394"/>
          <a:ext cx="2825916" cy="6749"/>
        </a:xfrm>
        <a:custGeom>
          <a:avLst/>
          <a:gdLst/>
          <a:ahLst/>
          <a:cxnLst/>
          <a:rect l="0" t="0" r="0" b="0"/>
          <a:pathLst>
            <a:path>
              <a:moveTo>
                <a:pt x="0" y="3374"/>
              </a:moveTo>
              <a:lnTo>
                <a:pt x="2825916" y="33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000" kern="1200"/>
        </a:p>
      </dsp:txBody>
      <dsp:txXfrm>
        <a:off x="2648964" y="1781121"/>
        <a:ext cx="141295" cy="141295"/>
      </dsp:txXfrm>
    </dsp:sp>
    <dsp:sp modelId="{5E354D23-9361-4A25-9EFA-0BE80A7EC3A9}">
      <dsp:nvSpPr>
        <dsp:cNvPr id="0" name=""/>
        <dsp:cNvSpPr/>
      </dsp:nvSpPr>
      <dsp:spPr>
        <a:xfrm>
          <a:off x="3624673" y="421748"/>
          <a:ext cx="1615553" cy="689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Hierarquia</a:t>
          </a:r>
          <a:r>
            <a:rPr lang="pt-PT" sz="1000" kern="1200" dirty="0" smtClean="0"/>
            <a:t> </a:t>
          </a:r>
          <a:endParaRPr lang="pt-PT" sz="1000" kern="1200" dirty="0"/>
        </a:p>
      </dsp:txBody>
      <dsp:txXfrm>
        <a:off x="3644881" y="441956"/>
        <a:ext cx="1575137" cy="649543"/>
      </dsp:txXfrm>
    </dsp:sp>
    <dsp:sp modelId="{15B8C584-8640-439D-AB33-4261D234C217}">
      <dsp:nvSpPr>
        <dsp:cNvPr id="0" name=""/>
        <dsp:cNvSpPr/>
      </dsp:nvSpPr>
      <dsp:spPr>
        <a:xfrm rot="20388696">
          <a:off x="1755307" y="2600646"/>
          <a:ext cx="1928610" cy="6749"/>
        </a:xfrm>
        <a:custGeom>
          <a:avLst/>
          <a:gdLst/>
          <a:ahLst/>
          <a:cxnLst/>
          <a:rect l="0" t="0" r="0" b="0"/>
          <a:pathLst>
            <a:path>
              <a:moveTo>
                <a:pt x="0" y="3374"/>
              </a:moveTo>
              <a:lnTo>
                <a:pt x="1928610" y="33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700" kern="1200"/>
        </a:p>
      </dsp:txBody>
      <dsp:txXfrm>
        <a:off x="2671397" y="2555806"/>
        <a:ext cx="96430" cy="96430"/>
      </dsp:txXfrm>
    </dsp:sp>
    <dsp:sp modelId="{59755E3F-D9FC-4C59-9B19-640AA9D5DDCC}">
      <dsp:nvSpPr>
        <dsp:cNvPr id="0" name=""/>
        <dsp:cNvSpPr/>
      </dsp:nvSpPr>
      <dsp:spPr>
        <a:xfrm>
          <a:off x="3624673" y="1895355"/>
          <a:ext cx="1618638" cy="751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Parte-Todo</a:t>
          </a:r>
          <a:endParaRPr lang="pt-PT" sz="2400" kern="1200" dirty="0"/>
        </a:p>
      </dsp:txBody>
      <dsp:txXfrm>
        <a:off x="3646691" y="1917373"/>
        <a:ext cx="1574602" cy="707715"/>
      </dsp:txXfrm>
    </dsp:sp>
    <dsp:sp modelId="{46898FB0-0E0F-45BA-8FF5-68C2CC952244}">
      <dsp:nvSpPr>
        <dsp:cNvPr id="0" name=""/>
        <dsp:cNvSpPr/>
      </dsp:nvSpPr>
      <dsp:spPr>
        <a:xfrm rot="2173690">
          <a:off x="1609305" y="3560863"/>
          <a:ext cx="2123267" cy="6749"/>
        </a:xfrm>
        <a:custGeom>
          <a:avLst/>
          <a:gdLst/>
          <a:ahLst/>
          <a:cxnLst/>
          <a:rect l="0" t="0" r="0" b="0"/>
          <a:pathLst>
            <a:path>
              <a:moveTo>
                <a:pt x="0" y="3374"/>
              </a:moveTo>
              <a:lnTo>
                <a:pt x="2123267" y="33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800" kern="1200"/>
        </a:p>
      </dsp:txBody>
      <dsp:txXfrm>
        <a:off x="2617858" y="3511157"/>
        <a:ext cx="106163" cy="106163"/>
      </dsp:txXfrm>
    </dsp:sp>
    <dsp:sp modelId="{40B440C8-C715-48DF-8D16-CFD178875CB5}">
      <dsp:nvSpPr>
        <dsp:cNvPr id="0" name=""/>
        <dsp:cNvSpPr/>
      </dsp:nvSpPr>
      <dsp:spPr>
        <a:xfrm rot="10800000" flipV="1">
          <a:off x="3527327" y="3835136"/>
          <a:ext cx="1910999" cy="71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Equivalência</a:t>
          </a:r>
          <a:endParaRPr lang="pt-PT" sz="2400" kern="1200" dirty="0"/>
        </a:p>
      </dsp:txBody>
      <dsp:txXfrm rot="-10800000">
        <a:off x="3548212" y="3856021"/>
        <a:ext cx="1869229" cy="671291"/>
      </dsp:txXfrm>
    </dsp:sp>
    <dsp:sp modelId="{670F81B4-827B-456F-8FF7-A754F271620E}">
      <dsp:nvSpPr>
        <dsp:cNvPr id="0" name=""/>
        <dsp:cNvSpPr/>
      </dsp:nvSpPr>
      <dsp:spPr>
        <a:xfrm rot="3441896">
          <a:off x="1011106" y="4402026"/>
          <a:ext cx="3487830" cy="6749"/>
        </a:xfrm>
        <a:custGeom>
          <a:avLst/>
          <a:gdLst/>
          <a:ahLst/>
          <a:cxnLst/>
          <a:rect l="0" t="0" r="0" b="0"/>
          <a:pathLst>
            <a:path>
              <a:moveTo>
                <a:pt x="0" y="3374"/>
              </a:moveTo>
              <a:lnTo>
                <a:pt x="3487830" y="33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300" kern="1200"/>
        </a:p>
      </dsp:txBody>
      <dsp:txXfrm>
        <a:off x="2667825" y="4318205"/>
        <a:ext cx="174391" cy="174391"/>
      </dsp:txXfrm>
    </dsp:sp>
    <dsp:sp modelId="{5BB1DB87-B6D7-4950-8E6B-70AE68971724}">
      <dsp:nvSpPr>
        <dsp:cNvPr id="0" name=""/>
        <dsp:cNvSpPr/>
      </dsp:nvSpPr>
      <dsp:spPr>
        <a:xfrm>
          <a:off x="3695491" y="5411278"/>
          <a:ext cx="1380351" cy="925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Oposição</a:t>
          </a:r>
          <a:endParaRPr lang="pt-PT" sz="2400" kern="1200" dirty="0"/>
        </a:p>
      </dsp:txBody>
      <dsp:txXfrm>
        <a:off x="3722596" y="5438383"/>
        <a:ext cx="1326141" cy="871215"/>
      </dsp:txXfrm>
    </dsp:sp>
    <dsp:sp modelId="{AE5B0DBF-2CF4-4882-B165-7098BBE4EAF3}">
      <dsp:nvSpPr>
        <dsp:cNvPr id="0" name=""/>
        <dsp:cNvSpPr/>
      </dsp:nvSpPr>
      <dsp:spPr>
        <a:xfrm>
          <a:off x="6508467" y="4009265"/>
          <a:ext cx="1596648" cy="7623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Sinónimos</a:t>
          </a:r>
          <a:r>
            <a:rPr lang="pt-PT" sz="2300" kern="1200" dirty="0" smtClean="0"/>
            <a:t> </a:t>
          </a:r>
          <a:endParaRPr lang="pt-PT" sz="2300" kern="1200" dirty="0"/>
        </a:p>
      </dsp:txBody>
      <dsp:txXfrm>
        <a:off x="6530795" y="4031593"/>
        <a:ext cx="1551992" cy="717693"/>
      </dsp:txXfrm>
    </dsp:sp>
    <dsp:sp modelId="{E2ED44DA-9808-420A-A995-CB776E348F3E}">
      <dsp:nvSpPr>
        <dsp:cNvPr id="0" name=""/>
        <dsp:cNvSpPr/>
      </dsp:nvSpPr>
      <dsp:spPr>
        <a:xfrm>
          <a:off x="6508467" y="5571882"/>
          <a:ext cx="1496759" cy="764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Antónimos</a:t>
          </a:r>
          <a:r>
            <a:rPr lang="pt-PT" sz="2300" kern="1200" dirty="0" smtClean="0"/>
            <a:t> </a:t>
          </a:r>
          <a:endParaRPr lang="pt-PT" sz="2300" kern="1200" dirty="0"/>
        </a:p>
      </dsp:txBody>
      <dsp:txXfrm>
        <a:off x="6530868" y="5594283"/>
        <a:ext cx="1451957" cy="720019"/>
      </dsp:txXfrm>
    </dsp:sp>
    <dsp:sp modelId="{CF1E5B3F-BAB7-45C2-99B3-0BF5B962D5F0}">
      <dsp:nvSpPr>
        <dsp:cNvPr id="0" name=""/>
        <dsp:cNvSpPr/>
      </dsp:nvSpPr>
      <dsp:spPr>
        <a:xfrm>
          <a:off x="6286671" y="366966"/>
          <a:ext cx="1744489" cy="612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Hiperónimos</a:t>
          </a:r>
          <a:r>
            <a:rPr lang="pt-PT" sz="2300" kern="1200" dirty="0" smtClean="0"/>
            <a:t> </a:t>
          </a:r>
          <a:endParaRPr lang="pt-PT" sz="2300" kern="1200" dirty="0"/>
        </a:p>
      </dsp:txBody>
      <dsp:txXfrm>
        <a:off x="6304610" y="384905"/>
        <a:ext cx="1708611" cy="576605"/>
      </dsp:txXfrm>
    </dsp:sp>
    <dsp:sp modelId="{CB09D4E7-FEC6-4AEF-94BF-E903F632838B}">
      <dsp:nvSpPr>
        <dsp:cNvPr id="0" name=""/>
        <dsp:cNvSpPr/>
      </dsp:nvSpPr>
      <dsp:spPr>
        <a:xfrm>
          <a:off x="6500953" y="1152668"/>
          <a:ext cx="1491988" cy="54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Hipónimos</a:t>
          </a:r>
          <a:r>
            <a:rPr lang="pt-PT" sz="2300" kern="1200" dirty="0" smtClean="0"/>
            <a:t> </a:t>
          </a:r>
          <a:endParaRPr lang="pt-PT" sz="2300" kern="1200" dirty="0"/>
        </a:p>
      </dsp:txBody>
      <dsp:txXfrm>
        <a:off x="6516873" y="1168588"/>
        <a:ext cx="1460148" cy="511708"/>
      </dsp:txXfrm>
    </dsp:sp>
    <dsp:sp modelId="{48837419-07D1-4C74-8557-EE42D4C2BB66}">
      <dsp:nvSpPr>
        <dsp:cNvPr id="0" name=""/>
        <dsp:cNvSpPr/>
      </dsp:nvSpPr>
      <dsp:spPr>
        <a:xfrm>
          <a:off x="6508467" y="1963322"/>
          <a:ext cx="1640951" cy="702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/>
            <a:t>Holónimos</a:t>
          </a:r>
          <a:endParaRPr lang="pt-PT" sz="2200" kern="1200" dirty="0"/>
        </a:p>
      </dsp:txBody>
      <dsp:txXfrm>
        <a:off x="6529037" y="1983892"/>
        <a:ext cx="1599811" cy="661173"/>
      </dsp:txXfrm>
    </dsp:sp>
    <dsp:sp modelId="{40785F66-AA87-4C95-8FD4-6245BA8C2009}">
      <dsp:nvSpPr>
        <dsp:cNvPr id="0" name=""/>
        <dsp:cNvSpPr/>
      </dsp:nvSpPr>
      <dsp:spPr>
        <a:xfrm>
          <a:off x="6580125" y="2894884"/>
          <a:ext cx="1856459" cy="707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Merónimos</a:t>
          </a:r>
          <a:endParaRPr lang="pt-PT" sz="2300" kern="1200" dirty="0"/>
        </a:p>
      </dsp:txBody>
      <dsp:txXfrm>
        <a:off x="6600839" y="2915598"/>
        <a:ext cx="1815031" cy="665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F4899-CF76-4331-B22A-61C32144984E}">
      <dsp:nvSpPr>
        <dsp:cNvPr id="0" name=""/>
        <dsp:cNvSpPr/>
      </dsp:nvSpPr>
      <dsp:spPr>
        <a:xfrm>
          <a:off x="72008" y="420512"/>
          <a:ext cx="3390415" cy="1479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Oposição</a:t>
          </a:r>
          <a:r>
            <a:rPr lang="pt-PT" sz="5200" kern="1200" dirty="0" smtClean="0"/>
            <a:t> </a:t>
          </a:r>
          <a:endParaRPr lang="pt-PT" sz="5200" kern="1200" dirty="0"/>
        </a:p>
      </dsp:txBody>
      <dsp:txXfrm>
        <a:off x="115349" y="463853"/>
        <a:ext cx="3303733" cy="1393098"/>
      </dsp:txXfrm>
    </dsp:sp>
    <dsp:sp modelId="{CCE3B660-6747-4DD7-B402-B58E9A10B09B}">
      <dsp:nvSpPr>
        <dsp:cNvPr id="0" name=""/>
        <dsp:cNvSpPr/>
      </dsp:nvSpPr>
      <dsp:spPr>
        <a:xfrm rot="22371">
          <a:off x="3462413" y="1113009"/>
          <a:ext cx="1074107" cy="101777"/>
        </a:xfrm>
        <a:custGeom>
          <a:avLst/>
          <a:gdLst/>
          <a:ahLst/>
          <a:cxnLst/>
          <a:rect l="0" t="0" r="0" b="0"/>
          <a:pathLst>
            <a:path>
              <a:moveTo>
                <a:pt x="0" y="50888"/>
              </a:moveTo>
              <a:lnTo>
                <a:pt x="1074107" y="5088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972614" y="1137045"/>
        <a:ext cx="53705" cy="53705"/>
      </dsp:txXfrm>
    </dsp:sp>
    <dsp:sp modelId="{37A6423F-1E77-4918-B014-0FAE5E4E038D}">
      <dsp:nvSpPr>
        <dsp:cNvPr id="0" name=""/>
        <dsp:cNvSpPr/>
      </dsp:nvSpPr>
      <dsp:spPr>
        <a:xfrm>
          <a:off x="4536509" y="420519"/>
          <a:ext cx="3156675" cy="1493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Antonímia</a:t>
          </a:r>
          <a:r>
            <a:rPr lang="pt-PT" sz="5100" kern="1200" dirty="0" smtClean="0"/>
            <a:t> </a:t>
          </a:r>
          <a:endParaRPr lang="pt-PT" sz="5100" kern="1200" dirty="0"/>
        </a:p>
      </dsp:txBody>
      <dsp:txXfrm>
        <a:off x="4580259" y="464269"/>
        <a:ext cx="3069175" cy="14062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E0217-A057-4AF6-B1B8-ED4C7CB16631}">
      <dsp:nvSpPr>
        <dsp:cNvPr id="0" name=""/>
        <dsp:cNvSpPr/>
      </dsp:nvSpPr>
      <dsp:spPr>
        <a:xfrm>
          <a:off x="0" y="432051"/>
          <a:ext cx="4177527" cy="1796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Equivalência</a:t>
          </a:r>
          <a:r>
            <a:rPr lang="pt-PT" sz="4600" kern="1200" dirty="0" smtClean="0"/>
            <a:t> </a:t>
          </a:r>
          <a:endParaRPr lang="pt-PT" sz="4600" kern="1200" dirty="0"/>
        </a:p>
      </dsp:txBody>
      <dsp:txXfrm>
        <a:off x="52623" y="484674"/>
        <a:ext cx="4072281" cy="1691452"/>
      </dsp:txXfrm>
    </dsp:sp>
    <dsp:sp modelId="{AA995099-C1AC-4011-A0DF-6E9424E4DF59}">
      <dsp:nvSpPr>
        <dsp:cNvPr id="0" name=""/>
        <dsp:cNvSpPr/>
      </dsp:nvSpPr>
      <dsp:spPr>
        <a:xfrm rot="5577">
          <a:off x="4177526" y="1286230"/>
          <a:ext cx="1076781" cy="90087"/>
        </a:xfrm>
        <a:custGeom>
          <a:avLst/>
          <a:gdLst/>
          <a:ahLst/>
          <a:cxnLst/>
          <a:rect l="0" t="0" r="0" b="0"/>
          <a:pathLst>
            <a:path>
              <a:moveTo>
                <a:pt x="0" y="45043"/>
              </a:moveTo>
              <a:lnTo>
                <a:pt x="1076781" y="4504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688998" y="1304355"/>
        <a:ext cx="53839" cy="53839"/>
      </dsp:txXfrm>
    </dsp:sp>
    <dsp:sp modelId="{8F368CF9-3350-44DC-981B-5EC094903AB0}">
      <dsp:nvSpPr>
        <dsp:cNvPr id="0" name=""/>
        <dsp:cNvSpPr/>
      </dsp:nvSpPr>
      <dsp:spPr>
        <a:xfrm>
          <a:off x="5254307" y="665424"/>
          <a:ext cx="2666892" cy="1333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400" kern="1200" dirty="0" smtClean="0"/>
            <a:t>Sinonímia</a:t>
          </a:r>
          <a:r>
            <a:rPr lang="pt-PT" sz="4600" kern="1200" dirty="0" smtClean="0"/>
            <a:t> </a:t>
          </a:r>
          <a:endParaRPr lang="pt-PT" sz="4600" kern="1200" dirty="0"/>
        </a:p>
      </dsp:txBody>
      <dsp:txXfrm>
        <a:off x="5293362" y="704479"/>
        <a:ext cx="2588782" cy="1255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67E82-1134-4773-94EE-537CC2B84451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75D87-D1EE-45A5-92B5-91C75A5DC1F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4402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5D87-D1EE-45A5-92B5-91C75A5DC1F0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5D87-D1EE-45A5-92B5-91C75A5DC1F0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o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CD8E-59B3-4546-A8FE-4AE3A63170B2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D7C-3E67-4E01-B56D-2608170F75D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DF942B-E3C0-4038-BF51-4974CDC43CFA}" type="datetime4">
              <a:rPr lang="en-US" smtClean="0"/>
              <a:pPr lvl="0"/>
              <a:t>June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7157E-18E2-45C4-9C4A-E78EFAA3F9AA}" type="slidenum">
              <a:rPr lang="pt-PT" smtClean="0"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altLang="ko-KR" smtClean="0"/>
              <a:t>Clique para editar os estilos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altLang="ko-KR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6/12/2018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‹nº›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CD8E-59B3-4546-A8FE-4AE3A63170B2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D7C-3E67-4E01-B56D-2608170F75D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DF942B-E3C0-4038-BF51-4974CDC43CFA}" type="datetime4">
              <a:rPr lang="en-US" smtClean="0"/>
              <a:pPr lvl="0"/>
              <a:t>June 12,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7157E-18E2-45C4-9C4A-E78EFAA3F9AA}" type="slidenum">
              <a:rPr lang="pt-PT" smtClean="0"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DF942B-E3C0-4038-BF51-4974CDC43CFA}" type="datetime4">
              <a:rPr lang="en-US" smtClean="0"/>
              <a:pPr lvl="0"/>
              <a:t>June 12,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7157E-18E2-45C4-9C4A-E78EFAA3F9AA}" type="slidenum">
              <a:rPr lang="pt-PT" smtClean="0"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DF942B-E3C0-4038-BF51-4974CDC43CFA}" type="datetime4">
              <a:rPr lang="en-US" smtClean="0"/>
              <a:pPr lvl="0"/>
              <a:t>June 12,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7157E-18E2-45C4-9C4A-E78EFAA3F9AA}" type="slidenum">
              <a:rPr lang="pt-PT" smtClean="0"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3F3B-CC80-453D-ACD6-96F0771C9DA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CD8E-59B3-4546-A8FE-4AE3A63170B2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D7C-3E67-4E01-B56D-2608170F75D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CD8E-59B3-4546-A8FE-4AE3A63170B2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C8D7C-3E67-4E01-B56D-2608170F75D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DF942B-E3C0-4038-BF51-4974CDC43CFA}" type="datetime4">
              <a:rPr lang="en-US" smtClean="0"/>
              <a:pPr lvl="0"/>
              <a:t>June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7157E-18E2-45C4-9C4A-E78EFAA3F9AA}" type="slidenum">
              <a:rPr lang="pt-PT" smtClean="0"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EDF942B-E3C0-4038-BF51-4974CDC43CFA}" type="datetime4">
              <a:rPr lang="en-US" smtClean="0"/>
              <a:pPr lvl="0"/>
              <a:t>June 12,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37157E-18E2-45C4-9C4A-E78EFAA3F9AA}" type="slidenum">
              <a:rPr lang="pt-PT" smtClean="0"/>
              <a:pPr lvl="0"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t-PT" altLang="ko-KR" smtClean="0"/>
              <a:t>Clique para editar os estilos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PT" altLang="ko-KR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019779F-191E-4794-BFA3-C82FB7ABE94B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23F3F3B-CC80-453D-ACD6-96F0771C9DAE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019779F-191E-4794-BFA3-C82FB7ABE94B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23F3F3B-CC80-453D-ACD6-96F0771C9D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019779F-191E-4794-BFA3-C82FB7ABE94B}" type="datetimeFigureOut">
              <a:rPr lang="pt-PT" smtClean="0"/>
              <a:pPr/>
              <a:t>12-06-2018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23F3F3B-CC80-453D-ACD6-96F0771C9DA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2348880"/>
            <a:ext cx="5723468" cy="182809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relações </a:t>
            </a:r>
            <a:r>
              <a:rPr lang="pt-BR" dirty="0" smtClean="0">
                <a:solidFill>
                  <a:schemeClr val="tx1"/>
                </a:solidFill>
              </a:rPr>
              <a:t>entre palavras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8096695"/>
              </p:ext>
            </p:extLst>
          </p:nvPr>
        </p:nvGraphicFramePr>
        <p:xfrm>
          <a:off x="714348" y="1285860"/>
          <a:ext cx="7848873" cy="54006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1011360">
                <a:tc gridSpan="3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SÍNTESE: RELAÇÃO de SENTIDO</a:t>
                      </a:r>
                      <a:r>
                        <a:rPr lang="pt-PT" baseline="0" dirty="0" smtClean="0"/>
                        <a:t> ENTRE PALAVRAS</a:t>
                      </a:r>
                    </a:p>
                    <a:p>
                      <a:pPr algn="ctr"/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548655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RELAÇÃO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DENOMINAÇÃO</a:t>
                      </a:r>
                      <a:endParaRPr lang="pt-PT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</a:tr>
              <a:tr h="548655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Equivalência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Sinónimos 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548655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Oposição</a:t>
                      </a:r>
                      <a:r>
                        <a:rPr lang="pt-PT" baseline="0" dirty="0" smtClean="0"/>
                        <a:t>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Antónimos 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548655">
                <a:tc gridSpan="2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b="1" dirty="0" smtClean="0"/>
                        <a:t>TESTE </a:t>
                      </a:r>
                      <a:endParaRPr lang="pt-PT" sz="2800" b="1" dirty="0"/>
                    </a:p>
                  </a:txBody>
                  <a:tcPr/>
                </a:tc>
              </a:tr>
              <a:tr h="548655"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Parte - Todo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Holónimos </a:t>
                      </a:r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Verbo </a:t>
                      </a:r>
                      <a:r>
                        <a:rPr lang="pt-PT" b="1" dirty="0" smtClean="0"/>
                        <a:t>TER </a:t>
                      </a:r>
                      <a:endParaRPr lang="pt-PT" b="1" dirty="0"/>
                    </a:p>
                  </a:txBody>
                  <a:tcPr/>
                </a:tc>
              </a:tr>
              <a:tr h="548655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Merónimos 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548655">
                <a:tc rowSpan="2"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Hierarquia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Hiperónimos </a:t>
                      </a:r>
                      <a:endParaRPr lang="pt-P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pt-PT" dirty="0" smtClean="0"/>
                    </a:p>
                    <a:p>
                      <a:pPr algn="ctr"/>
                      <a:r>
                        <a:rPr lang="pt-PT" dirty="0" smtClean="0"/>
                        <a:t>Verbo </a:t>
                      </a:r>
                      <a:r>
                        <a:rPr lang="pt-PT" b="1" dirty="0" smtClean="0"/>
                        <a:t>SER</a:t>
                      </a:r>
                      <a:r>
                        <a:rPr lang="pt-PT" dirty="0" smtClean="0"/>
                        <a:t> </a:t>
                      </a:r>
                      <a:endParaRPr lang="pt-PT" dirty="0"/>
                    </a:p>
                  </a:txBody>
                  <a:tcPr/>
                </a:tc>
              </a:tr>
              <a:tr h="548655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Hipónimos </a:t>
                      </a:r>
                      <a:endParaRPr lang="pt-P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500298" y="500042"/>
            <a:ext cx="3956532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Holónimo</a:t>
            </a:r>
            <a:endParaRPr lang="pt-PT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843808" y="5301208"/>
            <a:ext cx="345638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Merónimos</a:t>
            </a:r>
            <a:r>
              <a:rPr lang="pt-P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t-P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43808" y="1844824"/>
            <a:ext cx="324036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6600" b="1" dirty="0" smtClean="0"/>
              <a:t>corpo</a:t>
            </a:r>
            <a:endParaRPr lang="pt-PT" sz="4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509120"/>
            <a:ext cx="187220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braço</a:t>
            </a:r>
            <a:r>
              <a:rPr lang="pt-PT" sz="2400" dirty="0" smtClean="0"/>
              <a:t> 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27784" y="4509120"/>
            <a:ext cx="172819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perna</a:t>
            </a:r>
            <a:r>
              <a:rPr lang="pt-PT" sz="2400" dirty="0" smtClean="0"/>
              <a:t> 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04048" y="4509121"/>
            <a:ext cx="158417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cabeça</a:t>
            </a:r>
            <a:endParaRPr lang="pt-PT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732240" y="4509120"/>
            <a:ext cx="172819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tronco…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71800" y="3284984"/>
            <a:ext cx="3384376" cy="76944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4400" b="1" dirty="0" smtClean="0"/>
              <a:t>Tem </a:t>
            </a:r>
            <a:endParaRPr lang="pt-PT" sz="4400" b="1" dirty="0"/>
          </a:p>
        </p:txBody>
      </p:sp>
      <p:cxnSp>
        <p:nvCxnSpPr>
          <p:cNvPr id="14" name="Conexão recta unidireccional 13"/>
          <p:cNvCxnSpPr/>
          <p:nvPr/>
        </p:nvCxnSpPr>
        <p:spPr>
          <a:xfrm>
            <a:off x="4427984" y="29969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 flipH="1">
            <a:off x="2123728" y="400506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/>
          <p:nvPr/>
        </p:nvCxnSpPr>
        <p:spPr>
          <a:xfrm flipH="1">
            <a:off x="4139952" y="407707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>
            <a:off x="4860032" y="39330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>
          <a:xfrm>
            <a:off x="5292080" y="3861048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071670" y="142852"/>
            <a:ext cx="491352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Hiperónimo</a:t>
            </a:r>
            <a:endParaRPr lang="pt-PT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987824" y="4005064"/>
            <a:ext cx="318548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Hipónimos</a:t>
            </a:r>
            <a:endParaRPr lang="pt-PT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" name="Imagem 12" descr="Tig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965" y="5373216"/>
            <a:ext cx="2021763" cy="1314146"/>
          </a:xfrm>
          <a:prstGeom prst="rect">
            <a:avLst/>
          </a:prstGeom>
        </p:spPr>
      </p:pic>
      <p:pic>
        <p:nvPicPr>
          <p:cNvPr id="15" name="Imagem 14" descr="Le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301208"/>
            <a:ext cx="2160240" cy="1346347"/>
          </a:xfrm>
          <a:prstGeom prst="rect">
            <a:avLst/>
          </a:prstGeom>
        </p:spPr>
      </p:pic>
      <p:pic>
        <p:nvPicPr>
          <p:cNvPr id="16" name="Imagem 15" descr="Ch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301208"/>
            <a:ext cx="1800200" cy="1298802"/>
          </a:xfrm>
          <a:prstGeom prst="rect">
            <a:avLst/>
          </a:prstGeom>
        </p:spPr>
      </p:pic>
      <p:pic>
        <p:nvPicPr>
          <p:cNvPr id="17" name="Imagem 16" descr="lince-ibér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5229200"/>
            <a:ext cx="1951236" cy="1368152"/>
          </a:xfrm>
          <a:prstGeom prst="rect">
            <a:avLst/>
          </a:prstGeom>
        </p:spPr>
      </p:pic>
      <p:sp>
        <p:nvSpPr>
          <p:cNvPr id="9" name="Rectângulo 8"/>
          <p:cNvSpPr/>
          <p:nvPr/>
        </p:nvSpPr>
        <p:spPr>
          <a:xfrm>
            <a:off x="2483768" y="1484784"/>
            <a:ext cx="4176464" cy="1008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000" b="1" dirty="0" smtClean="0"/>
              <a:t>FELINO </a:t>
            </a:r>
            <a:endParaRPr lang="pt-PT" sz="6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987824" y="3068960"/>
            <a:ext cx="3168352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4800" b="1" dirty="0" smtClean="0"/>
              <a:t>É </a:t>
            </a:r>
            <a:endParaRPr lang="pt-PT" sz="4800" b="1" dirty="0"/>
          </a:p>
        </p:txBody>
      </p:sp>
      <p:cxnSp>
        <p:nvCxnSpPr>
          <p:cNvPr id="12" name="Conexão recta unidireccional 11"/>
          <p:cNvCxnSpPr/>
          <p:nvPr/>
        </p:nvCxnSpPr>
        <p:spPr>
          <a:xfrm flipV="1">
            <a:off x="971600" y="3645024"/>
            <a:ext cx="309634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17"/>
          <p:cNvCxnSpPr/>
          <p:nvPr/>
        </p:nvCxnSpPr>
        <p:spPr>
          <a:xfrm flipV="1">
            <a:off x="3635896" y="3861048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unidireccional 19"/>
          <p:cNvCxnSpPr/>
          <p:nvPr/>
        </p:nvCxnSpPr>
        <p:spPr>
          <a:xfrm flipH="1" flipV="1">
            <a:off x="5004048" y="3861048"/>
            <a:ext cx="93610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/>
          <p:nvPr/>
        </p:nvCxnSpPr>
        <p:spPr>
          <a:xfrm flipH="1" flipV="1">
            <a:off x="5364088" y="3645024"/>
            <a:ext cx="273630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>
            <a:stCxn id="10" idx="0"/>
          </p:cNvCxnSpPr>
          <p:nvPr/>
        </p:nvCxnSpPr>
        <p:spPr>
          <a:xfrm flipV="1">
            <a:off x="4572000" y="256490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PALAVRAS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4800" b="1" dirty="0" smtClean="0"/>
              <a:t>RELAÇÕES:</a:t>
            </a:r>
            <a:endParaRPr lang="pt-PT" sz="4800" b="1" dirty="0" smtClean="0"/>
          </a:p>
          <a:p>
            <a:pPr>
              <a:buNone/>
            </a:pPr>
            <a:endParaRPr lang="pt-PT" dirty="0" smtClean="0"/>
          </a:p>
          <a:p>
            <a:pPr lvl="1"/>
            <a:r>
              <a:rPr lang="pt-PT" sz="4100" b="1" dirty="0" smtClean="0"/>
              <a:t>CAMPO LEXICAL </a:t>
            </a:r>
          </a:p>
          <a:p>
            <a:endParaRPr lang="pt-PT" dirty="0" smtClean="0"/>
          </a:p>
          <a:p>
            <a:pPr lvl="1"/>
            <a:r>
              <a:rPr lang="pt-PT" sz="4100" b="1" dirty="0" smtClean="0"/>
              <a:t>CAMPO SEMÂNTICO </a:t>
            </a:r>
            <a:endParaRPr lang="pt-PT" sz="4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Campo lexical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Conjunto palavras – significado – associadas a uma ideia, conceito </a:t>
            </a:r>
          </a:p>
          <a:p>
            <a:endParaRPr lang="pt-PT" dirty="0" smtClean="0"/>
          </a:p>
          <a:p>
            <a:r>
              <a:rPr lang="pt-PT" b="1" dirty="0" smtClean="0"/>
              <a:t>Campo Lexical – HABITAÇÃO </a:t>
            </a:r>
          </a:p>
          <a:p>
            <a:pPr>
              <a:buNone/>
            </a:pPr>
            <a:endParaRPr lang="pt-PT" dirty="0" smtClean="0"/>
          </a:p>
          <a:p>
            <a:pPr lvl="1"/>
            <a:r>
              <a:rPr lang="pt-PT" dirty="0" smtClean="0"/>
              <a:t>Andar, vivenda, sala, quartos, janela, lareira, imposto autárquico, escritura, restauro… 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Campo semântico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Vários significados de uma Palavra – Contexto </a:t>
            </a:r>
          </a:p>
          <a:p>
            <a:endParaRPr lang="pt-PT" dirty="0" smtClean="0"/>
          </a:p>
          <a:p>
            <a:r>
              <a:rPr lang="pt-PT" b="1" dirty="0" smtClean="0"/>
              <a:t>Campo Semântico – LÍNGUA 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Idioma, órgão que fala, o que é estreito e longo… 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Palavras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4300" b="1" dirty="0" smtClean="0"/>
              <a:t>PROCESSOS – </a:t>
            </a:r>
            <a:r>
              <a:rPr lang="pt-PT" sz="4300" b="1" dirty="0" smtClean="0"/>
              <a:t>FORMAÇÃO: </a:t>
            </a:r>
            <a:endParaRPr lang="pt-PT" dirty="0" smtClean="0"/>
          </a:p>
          <a:p>
            <a:pPr lvl="1"/>
            <a:r>
              <a:rPr lang="pt-PT" b="1" dirty="0" smtClean="0"/>
              <a:t>Expressão </a:t>
            </a:r>
            <a:r>
              <a:rPr lang="pt-PT" b="1" dirty="0" smtClean="0"/>
              <a:t>idiomática </a:t>
            </a:r>
          </a:p>
          <a:p>
            <a:pPr lvl="2"/>
            <a:r>
              <a:rPr lang="pt-PT" dirty="0" smtClean="0"/>
              <a:t>Negócio da China; ficar a ver navios… </a:t>
            </a:r>
          </a:p>
          <a:p>
            <a:pPr lvl="1">
              <a:buNone/>
            </a:pPr>
            <a:r>
              <a:rPr lang="pt-PT" dirty="0" smtClean="0"/>
              <a:t> </a:t>
            </a:r>
          </a:p>
          <a:p>
            <a:pPr lvl="1"/>
            <a:r>
              <a:rPr lang="pt-PT" b="1" dirty="0" smtClean="0"/>
              <a:t>Neologismo </a:t>
            </a:r>
          </a:p>
          <a:p>
            <a:pPr lvl="2"/>
            <a:r>
              <a:rPr lang="pt-PT" dirty="0" smtClean="0"/>
              <a:t>Rato, portal, sítio; deslocalizar… </a:t>
            </a:r>
          </a:p>
          <a:p>
            <a:pPr lvl="1">
              <a:buNone/>
            </a:pPr>
            <a:r>
              <a:rPr lang="pt-PT" dirty="0" smtClean="0"/>
              <a:t> </a:t>
            </a:r>
          </a:p>
          <a:p>
            <a:pPr lvl="1"/>
            <a:r>
              <a:rPr lang="pt-PT" b="1" dirty="0" smtClean="0"/>
              <a:t>Arcaísmo </a:t>
            </a:r>
          </a:p>
          <a:p>
            <a:pPr lvl="2"/>
            <a:r>
              <a:rPr lang="pt-PT" dirty="0" smtClean="0"/>
              <a:t>Asinha (depressa);</a:t>
            </a:r>
          </a:p>
          <a:p>
            <a:pPr lvl="1">
              <a:buNone/>
            </a:pPr>
            <a:r>
              <a:rPr lang="pt-PT" dirty="0" smtClean="0"/>
              <a:t> </a:t>
            </a:r>
          </a:p>
          <a:p>
            <a:pPr lvl="1"/>
            <a:r>
              <a:rPr lang="pt-PT" b="1" dirty="0" smtClean="0"/>
              <a:t>Família de palavras</a:t>
            </a:r>
          </a:p>
          <a:p>
            <a:pPr lvl="2"/>
            <a:r>
              <a:rPr lang="pt-PT" b="1" dirty="0" smtClean="0"/>
              <a:t>Água</a:t>
            </a:r>
            <a:r>
              <a:rPr lang="pt-PT" dirty="0" smtClean="0"/>
              <a:t> – </a:t>
            </a:r>
            <a:r>
              <a:rPr lang="pt-PT" b="1" dirty="0" smtClean="0"/>
              <a:t>agua</a:t>
            </a:r>
            <a:r>
              <a:rPr lang="pt-PT" dirty="0" smtClean="0"/>
              <a:t>r, des</a:t>
            </a:r>
            <a:r>
              <a:rPr lang="pt-PT" b="1" dirty="0" smtClean="0"/>
              <a:t>agua</a:t>
            </a:r>
            <a:r>
              <a:rPr lang="pt-PT" dirty="0" smtClean="0"/>
              <a:t>r, </a:t>
            </a:r>
            <a:r>
              <a:rPr lang="pt-PT" b="1" dirty="0" smtClean="0"/>
              <a:t>agua</a:t>
            </a:r>
            <a:r>
              <a:rPr lang="pt-PT" dirty="0" smtClean="0"/>
              <a:t>ceiro, </a:t>
            </a:r>
            <a:r>
              <a:rPr lang="pt-PT" b="1" dirty="0" smtClean="0"/>
              <a:t>agua</a:t>
            </a:r>
            <a:r>
              <a:rPr lang="pt-PT" dirty="0" smtClean="0"/>
              <a:t>rela, </a:t>
            </a:r>
            <a:r>
              <a:rPr lang="pt-PT" b="1" dirty="0" smtClean="0"/>
              <a:t>agua</a:t>
            </a:r>
            <a:r>
              <a:rPr lang="pt-PT" dirty="0" smtClean="0"/>
              <a:t>da… 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Esquema das relações entre palavras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3632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relações entre palavras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49263" y="20542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643306" y="321468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Mesmo som, mesma grafia – significado diferente  </a:t>
            </a:r>
            <a:endParaRPr lang="pt-PT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29058" y="600076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Mesmo som – grafia e significado diferentes </a:t>
            </a:r>
            <a:endParaRPr lang="pt-PT" b="1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Relações fonéticas – gráficas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Esquema das relações entre palavras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71472" y="1457400"/>
          <a:ext cx="83632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1082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Relações fonéticas – gráficas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/>
        </p:nvGraphicFramePr>
        <p:xfrm>
          <a:off x="467544" y="1700808"/>
          <a:ext cx="8247860" cy="4728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857620" y="350043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Mesma grafia – som e significado diferentes </a:t>
            </a: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00200" y="621508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dirty="0" smtClean="0"/>
              <a:t>Aproximam-se fónica e graficamente, com significados diferentes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Esquema das relações entre palavras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71472" y="164305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3" name="Conexão recta unidireccional 22"/>
          <p:cNvCxnSpPr/>
          <p:nvPr/>
        </p:nvCxnSpPr>
        <p:spPr>
          <a:xfrm flipV="1">
            <a:off x="5220072" y="620688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/>
          <p:nvPr/>
        </p:nvCxnSpPr>
        <p:spPr>
          <a:xfrm>
            <a:off x="5220072" y="1196752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27"/>
          <p:cNvCxnSpPr/>
          <p:nvPr/>
        </p:nvCxnSpPr>
        <p:spPr>
          <a:xfrm>
            <a:off x="4860032" y="2420888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/>
          <p:nvPr/>
        </p:nvCxnSpPr>
        <p:spPr>
          <a:xfrm>
            <a:off x="4860032" y="2708920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>
            <a:off x="5436096" y="465313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>
            <a:off x="5076056" y="6237312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Relações semânticas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611560" y="1772816"/>
          <a:ext cx="7715200" cy="2580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259632" y="4509120"/>
            <a:ext cx="6408712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</a:t>
            </a:r>
            <a:r>
              <a:rPr lang="pt-PT" sz="4200" dirty="0" smtClean="0"/>
              <a:t> – </a:t>
            </a:r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</a:t>
            </a:r>
            <a:r>
              <a:rPr lang="pt-PT" sz="4200" dirty="0" smtClean="0"/>
              <a:t> </a:t>
            </a:r>
          </a:p>
          <a:p>
            <a:pPr algn="ctr"/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Branco</a:t>
            </a:r>
            <a:r>
              <a:rPr lang="pt-PT" sz="4200" dirty="0" smtClean="0"/>
              <a:t> – </a:t>
            </a:r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Relações semânticas 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793122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5616" y="4437112"/>
            <a:ext cx="7128792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Consentimento</a:t>
            </a:r>
            <a:r>
              <a:rPr lang="pt-PT" sz="4200" dirty="0" smtClean="0"/>
              <a:t> – </a:t>
            </a:r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Anuência</a:t>
            </a:r>
            <a:r>
              <a:rPr lang="pt-PT" sz="4200" dirty="0" smtClean="0"/>
              <a:t>; </a:t>
            </a:r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Regredir</a:t>
            </a:r>
            <a:r>
              <a:rPr lang="pt-PT" sz="4200" dirty="0" smtClean="0"/>
              <a:t> – </a:t>
            </a:r>
            <a:r>
              <a:rPr lang="pt-PT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Retroceder</a:t>
            </a:r>
            <a:r>
              <a:rPr lang="pt-PT" sz="4200" dirty="0" smtClean="0"/>
              <a:t>  </a:t>
            </a:r>
            <a:endParaRPr lang="pt-PT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61082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Hiperonímia – Hiponímia 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7704856" cy="49685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3200" dirty="0" smtClean="0"/>
              <a:t>Numa relação de </a:t>
            </a:r>
            <a:r>
              <a:rPr lang="pt-BR" sz="4400" dirty="0" smtClean="0"/>
              <a:t>hierarquia</a:t>
            </a:r>
            <a:r>
              <a:rPr lang="pt-BR" sz="3200" dirty="0" smtClean="0"/>
              <a:t>, uma palavra mais genérica pode englobar palavras mais específicas.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600" b="1" dirty="0" smtClean="0">
                <a:solidFill>
                  <a:srgbClr val="FFC000"/>
                </a:solidFill>
              </a:rPr>
              <a:t>Exemplo: </a:t>
            </a:r>
            <a:r>
              <a:rPr lang="pt-BR" sz="2600" b="1" dirty="0" smtClean="0"/>
              <a:t>FELINO</a:t>
            </a:r>
            <a:r>
              <a:rPr lang="pt-BR" sz="2600" dirty="0" smtClean="0"/>
              <a:t> (palavra de sentido genérico) engloba: </a:t>
            </a:r>
            <a:r>
              <a:rPr lang="pt-BR" sz="2600" b="1" dirty="0" smtClean="0"/>
              <a:t>tigre, leão, chita, lince</a:t>
            </a:r>
            <a:r>
              <a:rPr lang="pt-BR" sz="2600" dirty="0" smtClean="0"/>
              <a:t>… (palavras de sentido mais específico)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600" dirty="0" smtClean="0"/>
          </a:p>
          <a:p>
            <a:pPr lvl="5">
              <a:lnSpc>
                <a:spcPct val="110000"/>
              </a:lnSpc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FELINO – </a:t>
            </a:r>
            <a:r>
              <a:rPr lang="pt-BR" sz="2800" b="1" dirty="0" smtClean="0">
                <a:solidFill>
                  <a:srgbClr val="FF0000"/>
                </a:solidFill>
              </a:rPr>
              <a:t>Hiperónimo </a:t>
            </a:r>
          </a:p>
          <a:p>
            <a:pPr lvl="6">
              <a:lnSpc>
                <a:spcPct val="110000"/>
              </a:lnSpc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tigre, leão, chita, lince – </a:t>
            </a:r>
            <a:r>
              <a:rPr lang="pt-BR" sz="2400" b="1" dirty="0" smtClean="0">
                <a:solidFill>
                  <a:srgbClr val="FF0000"/>
                </a:solidFill>
              </a:rPr>
              <a:t>hipónimos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None/>
            </a:pPr>
            <a:endParaRPr lang="pt-PT" sz="600" dirty="0" smtClean="0"/>
          </a:p>
          <a:p>
            <a:pPr lvl="1" algn="just"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763688" y="332656"/>
            <a:ext cx="5400600" cy="1224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Hiperónimo</a:t>
            </a:r>
            <a:endParaRPr lang="pt-PT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2267744" y="5733256"/>
            <a:ext cx="4896544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Hipónimos</a:t>
            </a:r>
            <a:endParaRPr lang="pt-PT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hamada com seta para baixo 6"/>
          <p:cNvSpPr/>
          <p:nvPr/>
        </p:nvSpPr>
        <p:spPr>
          <a:xfrm>
            <a:off x="1691680" y="1700808"/>
            <a:ext cx="5688632" cy="2088232"/>
          </a:xfrm>
          <a:prstGeom prst="downArrowCallout">
            <a:avLst>
              <a:gd name="adj1" fmla="val 9625"/>
              <a:gd name="adj2" fmla="val 20659"/>
              <a:gd name="adj3" fmla="val 1918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FELINO</a:t>
            </a:r>
            <a:endParaRPr lang="pt-PT" sz="5000" dirty="0"/>
          </a:p>
        </p:txBody>
      </p:sp>
      <p:pic>
        <p:nvPicPr>
          <p:cNvPr id="13" name="Imagem 12" descr="Tig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2021763" cy="1314146"/>
          </a:xfrm>
          <a:prstGeom prst="rect">
            <a:avLst/>
          </a:prstGeom>
        </p:spPr>
      </p:pic>
      <p:pic>
        <p:nvPicPr>
          <p:cNvPr id="15" name="Imagem 14" descr="Leã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005064"/>
            <a:ext cx="2160240" cy="1346347"/>
          </a:xfrm>
          <a:prstGeom prst="rect">
            <a:avLst/>
          </a:prstGeom>
        </p:spPr>
      </p:pic>
      <p:pic>
        <p:nvPicPr>
          <p:cNvPr id="16" name="Imagem 15" descr="Ch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77072"/>
            <a:ext cx="1800200" cy="1298802"/>
          </a:xfrm>
          <a:prstGeom prst="rect">
            <a:avLst/>
          </a:prstGeom>
        </p:spPr>
      </p:pic>
      <p:pic>
        <p:nvPicPr>
          <p:cNvPr id="17" name="Imagem 16" descr="lince-ibér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4005064"/>
            <a:ext cx="1951236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61082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HOLONÍMIA – MERONÍMIA 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7632848" cy="449188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t-BR" sz="3200" dirty="0" smtClean="0"/>
              <a:t>Numa relação semântica entre palavras, uma refere a unidade, o todo (</a:t>
            </a:r>
            <a:r>
              <a:rPr lang="pt-BR" sz="3200" dirty="0" smtClean="0">
                <a:solidFill>
                  <a:srgbClr val="FF0000"/>
                </a:solidFill>
              </a:rPr>
              <a:t>holónimo</a:t>
            </a:r>
            <a:r>
              <a:rPr lang="pt-BR" sz="3200" dirty="0" smtClean="0"/>
              <a:t>), e a outra refere uma parte desse todo (</a:t>
            </a:r>
            <a:r>
              <a:rPr lang="pt-BR" sz="3200" dirty="0" smtClean="0">
                <a:solidFill>
                  <a:srgbClr val="FF0000"/>
                </a:solidFill>
              </a:rPr>
              <a:t>merónimo</a:t>
            </a:r>
            <a:r>
              <a:rPr lang="pt-BR" sz="3200" dirty="0" smtClean="0"/>
              <a:t>).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</a:pPr>
            <a:r>
              <a:rPr lang="pt-BR" sz="2600" b="1" dirty="0" smtClean="0">
                <a:solidFill>
                  <a:srgbClr val="FFC000"/>
                </a:solidFill>
              </a:rPr>
              <a:t>Exemplo: </a:t>
            </a:r>
            <a:r>
              <a:rPr lang="pt-BR" sz="2600" b="1" dirty="0" smtClean="0"/>
              <a:t>Corpo</a:t>
            </a:r>
            <a:r>
              <a:rPr lang="pt-BR" sz="2600" dirty="0" smtClean="0"/>
              <a:t> (palavra referente ao todo) integra: </a:t>
            </a:r>
            <a:r>
              <a:rPr lang="pt-BR" sz="2600" b="1" dirty="0" smtClean="0"/>
              <a:t>braço, perna, cabeça, tronco…  </a:t>
            </a:r>
            <a:r>
              <a:rPr lang="pt-BR" sz="2600" dirty="0" smtClean="0"/>
              <a:t>(partes desse todo) </a:t>
            </a:r>
          </a:p>
          <a:p>
            <a:pPr lvl="2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600" dirty="0" smtClean="0"/>
          </a:p>
          <a:p>
            <a:pPr lvl="3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600" dirty="0" smtClean="0"/>
          </a:p>
          <a:p>
            <a:pPr lvl="2" algn="just">
              <a:lnSpc>
                <a:spcPct val="110000"/>
              </a:lnSpc>
              <a:spcBef>
                <a:spcPts val="0"/>
              </a:spcBef>
              <a:buNone/>
            </a:pPr>
            <a:endParaRPr lang="pt-BR" sz="2600" dirty="0" smtClean="0"/>
          </a:p>
          <a:p>
            <a:pPr lvl="5" algn="just">
              <a:lnSpc>
                <a:spcPct val="110000"/>
              </a:lnSpc>
            </a:pPr>
            <a:endParaRPr lang="pt-PT" sz="600" dirty="0" smtClean="0"/>
          </a:p>
          <a:p>
            <a:pPr lvl="1" algn="just"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Tema8</Template>
  <TotalTime>610</TotalTime>
  <Words>440</Words>
  <Application>Microsoft Office PowerPoint</Application>
  <PresentationFormat>Apresentação no Ecrã (4:3)</PresentationFormat>
  <Paragraphs>156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dos diapositivos</vt:lpstr>
      </vt:variant>
      <vt:variant>
        <vt:i4>20</vt:i4>
      </vt:variant>
    </vt:vector>
  </HeadingPairs>
  <TitlesOfParts>
    <vt:vector size="23" baseType="lpstr">
      <vt:lpstr>Tema8</vt:lpstr>
      <vt:lpstr>Custom Design</vt:lpstr>
      <vt:lpstr>Tema7</vt:lpstr>
      <vt:lpstr>relações entre palavras  </vt:lpstr>
      <vt:lpstr>Esquema das relações entre palavras</vt:lpstr>
      <vt:lpstr>Esquema das relações entre palavras</vt:lpstr>
      <vt:lpstr>Diapositivo 4</vt:lpstr>
      <vt:lpstr>Relações semânticas </vt:lpstr>
      <vt:lpstr>Relações semânticas </vt:lpstr>
      <vt:lpstr>Hiperonímia – Hiponímia </vt:lpstr>
      <vt:lpstr>Diapositivo 8</vt:lpstr>
      <vt:lpstr>HOLONÍMIA – MERONÍMIA </vt:lpstr>
      <vt:lpstr>Diapositivo 10</vt:lpstr>
      <vt:lpstr>Diapositivo 11</vt:lpstr>
      <vt:lpstr>Diapositivo 12</vt:lpstr>
      <vt:lpstr>PALAVRAS </vt:lpstr>
      <vt:lpstr>Campo lexical </vt:lpstr>
      <vt:lpstr>Campo semântico </vt:lpstr>
      <vt:lpstr>Palavras </vt:lpstr>
      <vt:lpstr>Esquema das relações entre palavras</vt:lpstr>
      <vt:lpstr>relações entre palavras</vt:lpstr>
      <vt:lpstr>Relações fonéticas – gráficas</vt:lpstr>
      <vt:lpstr>Relações fonéticas – gráficas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Termos Linguísticos</dc:title>
  <dc:creator>User</dc:creator>
  <cp:lastModifiedBy>User</cp:lastModifiedBy>
  <cp:revision>71</cp:revision>
  <dcterms:created xsi:type="dcterms:W3CDTF">2015-01-21T23:20:05Z</dcterms:created>
  <dcterms:modified xsi:type="dcterms:W3CDTF">2018-06-12T16:43:18Z</dcterms:modified>
</cp:coreProperties>
</file>