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9" d="100"/>
          <a:sy n="129" d="100"/>
        </p:scale>
        <p:origin x="168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5" r="4834"/>
          <a:stretch/>
        </p:blipFill>
        <p:spPr>
          <a:xfrm>
            <a:off x="-36512" y="-31291"/>
            <a:ext cx="9217024" cy="6924906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-36512" y="5127892"/>
            <a:ext cx="6912768" cy="173316"/>
          </a:xfrm>
          <a:prstGeom prst="rect">
            <a:avLst/>
          </a:prstGeom>
          <a:solidFill>
            <a:srgbClr val="696A6B">
              <a:alpha val="9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-36512" y="3835374"/>
            <a:ext cx="6912768" cy="1321818"/>
          </a:xfrm>
          <a:prstGeom prst="rect">
            <a:avLst/>
          </a:prstGeom>
          <a:solidFill>
            <a:srgbClr val="AC1919">
              <a:alpha val="91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1666" y="70562"/>
            <a:ext cx="1294635" cy="533467"/>
          </a:xfrm>
          <a:prstGeom prst="rect">
            <a:avLst/>
          </a:prstGeom>
        </p:spPr>
      </p:pic>
      <p:sp>
        <p:nvSpPr>
          <p:cNvPr id="13" name="Título 1"/>
          <p:cNvSpPr txBox="1">
            <a:spLocks/>
          </p:cNvSpPr>
          <p:nvPr userDrawn="1"/>
        </p:nvSpPr>
        <p:spPr>
          <a:xfrm>
            <a:off x="179512" y="4140125"/>
            <a:ext cx="6497960" cy="8010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5000"/>
              </a:lnSpc>
            </a:pPr>
            <a:r>
              <a:rPr lang="pt-PT" sz="5400" b="1" dirty="0" smtClean="0">
                <a:solidFill>
                  <a:prstClr val="white"/>
                </a:solidFill>
                <a:latin typeface="Calibri" panose="020F0502020204030204"/>
              </a:rPr>
              <a:t>A Arte Portuguesa </a:t>
            </a:r>
            <a:br>
              <a:rPr lang="pt-PT" sz="5400" b="1" dirty="0" smtClean="0">
                <a:solidFill>
                  <a:prstClr val="white"/>
                </a:solidFill>
                <a:latin typeface="Calibri" panose="020F0502020204030204"/>
              </a:rPr>
            </a:br>
            <a:r>
              <a:rPr lang="pt-PT" sz="5400" b="1" dirty="0" smtClean="0">
                <a:solidFill>
                  <a:prstClr val="white"/>
                </a:solidFill>
                <a:latin typeface="Calibri" panose="020F0502020204030204"/>
              </a:rPr>
              <a:t>até aos anos 60</a:t>
            </a:r>
            <a:endParaRPr lang="pt-PT" sz="5400" b="1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490120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5" r="4834"/>
          <a:stretch/>
        </p:blipFill>
        <p:spPr>
          <a:xfrm>
            <a:off x="-36512" y="-31291"/>
            <a:ext cx="9217024" cy="6924906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-37536" y="-27384"/>
            <a:ext cx="9217023" cy="6924906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-37536" y="102664"/>
            <a:ext cx="7509980" cy="517822"/>
          </a:xfrm>
          <a:prstGeom prst="rect">
            <a:avLst/>
          </a:prstGeom>
          <a:solidFill>
            <a:srgbClr val="606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7522077" y="102664"/>
            <a:ext cx="1656000" cy="517822"/>
          </a:xfrm>
          <a:prstGeom prst="rect">
            <a:avLst/>
          </a:prstGeom>
          <a:solidFill>
            <a:srgbClr val="9C0A0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107503" y="764703"/>
            <a:ext cx="8928993" cy="61367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976822"/>
            <a:ext cx="8104851" cy="4900450"/>
          </a:xfrm>
        </p:spPr>
        <p:txBody>
          <a:bodyPr/>
          <a:lstStyle>
            <a:lvl1pPr>
              <a:buClr>
                <a:srgbClr val="B32121"/>
              </a:buClr>
              <a:defRPr/>
            </a:lvl1pPr>
            <a:lvl2pPr>
              <a:buClr>
                <a:srgbClr val="B32121"/>
              </a:buClr>
              <a:defRPr/>
            </a:lvl2pPr>
            <a:lvl3pPr>
              <a:buClr>
                <a:srgbClr val="B32121"/>
              </a:buClr>
              <a:defRPr/>
            </a:lvl3pPr>
            <a:lvl4pPr>
              <a:buClr>
                <a:srgbClr val="B32121"/>
              </a:buClr>
              <a:defRPr/>
            </a:lvl4pPr>
            <a:lvl5pPr>
              <a:buClr>
                <a:srgbClr val="B32121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pt-P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5CCAD-64BD-49B4-AE15-13C581AA616F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03/01/2017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A09EC-BB89-4305-8B6A-F108745512E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67" y="-2457"/>
            <a:ext cx="5817685" cy="695153"/>
          </a:xfrm>
        </p:spPr>
        <p:txBody>
          <a:bodyPr>
            <a:normAutofit/>
          </a:bodyPr>
          <a:lstStyle>
            <a:lvl1pPr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PT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076" y="69276"/>
            <a:ext cx="1294635" cy="565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4095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5CCAD-64BD-49B4-AE15-13C581AA616F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03/01/2017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A09EC-BB89-4305-8B6A-F108745512E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789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hyperlink" Target="//upload.wikimedia.org/wikipedia/pt/a/af/Almada_Negreiros,_Retrato_de_Fernando_Pessoa,_1954,_oleo_sobre_tela,_201_x_201_cm.jp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//upload.wikimedia.org/wikipedia/pt/9/9b/Almada_Negreiros,_A_partida_dos_emigrantes,_1947-49,_tr%C3%ADptico_Gare_Mar%C3%ADtima_Rocha_do_Conde_de_%C3%93bidos.jp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hyperlink" Target="http://s219.photobucket.com/albums/cc53/conhecimentoinferno/?action=view&amp;current=vieira_silva_landgrave_1966.jpg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//upload.wikimedia.org/wikipedia/pt/4/40/Eduardo_Viana,_O_homem_das_lou%C3%A7as,_1919,_%C3%B3leo_sobre_tela,_131_x_114_cm.jp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3.bp.blogspot.com/-qz7EIK9Hr8M/ULatdaHVVWI/AAAAAAAASJs/oLPotM_IbPw/s1600/phpThumb_generated_thumbnail.jpe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//upload.wikimedia.org/wikipedia/commons/7/72/Amadeo_Untitled_1913_oil_on_canvas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//upload.wikimedia.org/wikipedia/commons/c/cd/Cardoso01.jp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//upload.wikimedia.org/wikipedia/commons/d/d7/Cardoso10.jp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67" y="6309320"/>
            <a:ext cx="8914029" cy="36004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PT" sz="2000" i="1" dirty="0"/>
              <a:t>Retrato de Fernando Pessoa</a:t>
            </a:r>
            <a:r>
              <a:rPr lang="pt-PT" sz="2000" dirty="0"/>
              <a:t>, 1964, Almada Negreiros.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>
                <a:solidFill>
                  <a:schemeClr val="bg1"/>
                </a:solidFill>
              </a:rPr>
              <a:t>A Pintura</a:t>
            </a:r>
            <a:endParaRPr lang="pt-PT" dirty="0">
              <a:solidFill>
                <a:schemeClr val="bg1"/>
              </a:solidFill>
            </a:endParaRPr>
          </a:p>
        </p:txBody>
      </p:sp>
      <p:pic>
        <p:nvPicPr>
          <p:cNvPr id="6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77263" y="1287359"/>
            <a:ext cx="4789475" cy="45899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34609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67" y="6309320"/>
            <a:ext cx="8914029" cy="36004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PT" sz="2000" i="1" dirty="0"/>
              <a:t>A Partida dos Emigrantes</a:t>
            </a:r>
            <a:r>
              <a:rPr lang="pt-PT" sz="2000" dirty="0"/>
              <a:t>, tríptico de 1947/9, Almada Negreiros.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>
                <a:solidFill>
                  <a:schemeClr val="bg1"/>
                </a:solidFill>
              </a:rPr>
              <a:t>A Pintura</a:t>
            </a:r>
            <a:endParaRPr lang="pt-PT" dirty="0">
              <a:solidFill>
                <a:schemeClr val="bg1"/>
              </a:solidFill>
            </a:endParaRPr>
          </a:p>
        </p:txBody>
      </p:sp>
      <p:pic>
        <p:nvPicPr>
          <p:cNvPr id="5" name="Picture 2" descr="Ficheiro:Almada Negreiros, A partida dos emigrantes, 1947-49, tríptico Gare Marítima Rocha do Conde de Óbidos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99534" y="980728"/>
            <a:ext cx="5344933" cy="51525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15508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67" y="6309320"/>
            <a:ext cx="8914029" cy="36004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PT" sz="2000" i="1" dirty="0"/>
              <a:t>O Almoço do Trolha</a:t>
            </a:r>
            <a:r>
              <a:rPr lang="pt-PT" sz="2000" dirty="0"/>
              <a:t>, 1946/50, Júlio Pomar.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>
                <a:solidFill>
                  <a:schemeClr val="bg1"/>
                </a:solidFill>
              </a:rPr>
              <a:t>A Pintura</a:t>
            </a:r>
            <a:endParaRPr lang="pt-PT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81909" y="1124744"/>
            <a:ext cx="5980180" cy="49100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03474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67" y="6309320"/>
            <a:ext cx="8914029" cy="36004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PT" sz="2000" i="1" dirty="0"/>
              <a:t>Landgrave</a:t>
            </a:r>
            <a:r>
              <a:rPr lang="pt-PT" sz="2000" dirty="0"/>
              <a:t>, Maria Helena Vieira da Silva, 1966.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>
                <a:solidFill>
                  <a:schemeClr val="bg1"/>
                </a:solidFill>
              </a:rPr>
              <a:t>A Pintura</a:t>
            </a:r>
            <a:endParaRPr lang="pt-PT" dirty="0">
              <a:solidFill>
                <a:schemeClr val="bg1"/>
              </a:solidFill>
            </a:endParaRPr>
          </a:p>
        </p:txBody>
      </p:sp>
      <p:pic>
        <p:nvPicPr>
          <p:cNvPr id="5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58523" y="1412776"/>
            <a:ext cx="6626953" cy="45767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62336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67" y="6309320"/>
            <a:ext cx="8914029" cy="36004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PT" sz="2000" i="1" dirty="0"/>
              <a:t>A Partida de Xadrez</a:t>
            </a:r>
            <a:r>
              <a:rPr lang="pt-PT" sz="2000" dirty="0"/>
              <a:t>, Vieira da Silva.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>
                <a:solidFill>
                  <a:schemeClr val="bg1"/>
                </a:solidFill>
              </a:rPr>
              <a:t>A Pintura</a:t>
            </a:r>
            <a:endParaRPr lang="pt-PT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27730" y="1293967"/>
            <a:ext cx="5688540" cy="46883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61101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67" y="6309320"/>
            <a:ext cx="8914029" cy="36004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PT" sz="2000" i="1" dirty="0"/>
              <a:t>Inverno</a:t>
            </a:r>
            <a:r>
              <a:rPr lang="pt-PT" sz="2000" dirty="0"/>
              <a:t>, 1960, Vieira da Silva.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>
                <a:solidFill>
                  <a:schemeClr val="bg1"/>
                </a:solidFill>
              </a:rPr>
              <a:t>A Pintura</a:t>
            </a:r>
            <a:endParaRPr lang="pt-PT" dirty="0">
              <a:solidFill>
                <a:schemeClr val="bg1"/>
              </a:solidFill>
            </a:endParaRPr>
          </a:p>
        </p:txBody>
      </p:sp>
      <p:pic>
        <p:nvPicPr>
          <p:cNvPr id="5" name="Picture 4" descr="http://stat8.blog.ru/lr/0916028f69eb04ccbc1995af1481b5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3018" y="1124744"/>
            <a:ext cx="6277964" cy="49759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12364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67" y="6309320"/>
            <a:ext cx="8914029" cy="36004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PT" sz="2000" dirty="0"/>
              <a:t>Vieira da Silva.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>
                <a:solidFill>
                  <a:schemeClr val="bg1"/>
                </a:solidFill>
              </a:rPr>
              <a:t>A Pintura</a:t>
            </a:r>
            <a:endParaRPr lang="pt-PT" dirty="0">
              <a:solidFill>
                <a:schemeClr val="bg1"/>
              </a:solidFill>
            </a:endParaRPr>
          </a:p>
        </p:txBody>
      </p:sp>
      <p:pic>
        <p:nvPicPr>
          <p:cNvPr id="6" name="Picture 2" descr="http://c300221.r21.cf1.rackcdn.com/vieira-da-silva-1337574113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2193" y="980728"/>
            <a:ext cx="3759615" cy="51202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743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2499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67" y="6309320"/>
            <a:ext cx="8914029" cy="36004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PT" sz="2000" i="1" dirty="0"/>
              <a:t>O Homem das Louças</a:t>
            </a:r>
            <a:r>
              <a:rPr lang="pt-PT" sz="2000" dirty="0"/>
              <a:t>, 1919, Eduardo Viana.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>
                <a:solidFill>
                  <a:schemeClr val="bg1"/>
                </a:solidFill>
              </a:rPr>
              <a:t>A Pintura</a:t>
            </a:r>
            <a:endParaRPr lang="pt-PT" dirty="0">
              <a:solidFill>
                <a:schemeClr val="bg1"/>
              </a:solidFill>
            </a:endParaRPr>
          </a:p>
        </p:txBody>
      </p:sp>
      <p:pic>
        <p:nvPicPr>
          <p:cNvPr id="4" name="Picture 2" descr="Ficheiro:Eduardo Viana, O homem das louças, 1919, óleo sobre tela, 131 x 114 cm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2377028" y="982097"/>
            <a:ext cx="4389945" cy="51525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02592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67" y="6309320"/>
            <a:ext cx="8914029" cy="36004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PT" sz="2000" i="1" dirty="0"/>
              <a:t>A revolta das Bonecas</a:t>
            </a:r>
            <a:r>
              <a:rPr lang="pt-PT" sz="2000" dirty="0"/>
              <a:t>, 1916, Eduardo Viana.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>
                <a:solidFill>
                  <a:schemeClr val="bg1"/>
                </a:solidFill>
              </a:rPr>
              <a:t>A Pintura</a:t>
            </a:r>
            <a:endParaRPr lang="pt-PT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30734" y="1091300"/>
            <a:ext cx="5538514" cy="48798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09172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67" y="6309320"/>
            <a:ext cx="8914029" cy="36004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PT" sz="2000" i="1" dirty="0"/>
              <a:t>K4, Quadrado Azul </a:t>
            </a:r>
            <a:r>
              <a:rPr lang="pt-PT" sz="2000" dirty="0"/>
              <a:t>,1916, Eduardo Viana.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>
                <a:solidFill>
                  <a:schemeClr val="bg1"/>
                </a:solidFill>
              </a:rPr>
              <a:t>A Pintura</a:t>
            </a:r>
            <a:endParaRPr lang="pt-PT" dirty="0">
              <a:solidFill>
                <a:schemeClr val="bg1"/>
              </a:solidFill>
            </a:endParaRPr>
          </a:p>
        </p:txBody>
      </p:sp>
      <p:pic>
        <p:nvPicPr>
          <p:cNvPr id="6" name="Picture 2" descr="http://3.bp.blogspot.com/-qz7EIK9Hr8M/ULatdaHVVWI/AAAAAAAASJs/oLPotM_IbPw/s640/phpThumb_generated_thumbnail.jpe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lum bright="10000" contrast="10000"/>
          </a:blip>
          <a:srcRect/>
          <a:stretch>
            <a:fillRect/>
          </a:stretch>
        </p:blipFill>
        <p:spPr bwMode="auto">
          <a:xfrm>
            <a:off x="1581795" y="1066014"/>
            <a:ext cx="5980410" cy="50272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9187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67" y="6309320"/>
            <a:ext cx="8914029" cy="36004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PT" sz="2000" i="1" dirty="0"/>
              <a:t>Os Galgos</a:t>
            </a:r>
            <a:r>
              <a:rPr lang="pt-PT" sz="2000" dirty="0"/>
              <a:t>, 1911, Amadeu de Souza-Cardoso.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>
                <a:solidFill>
                  <a:schemeClr val="bg1"/>
                </a:solidFill>
              </a:rPr>
              <a:t>A Pintura</a:t>
            </a:r>
            <a:endParaRPr lang="pt-PT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33967" y="1052736"/>
            <a:ext cx="4076067" cy="50950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8456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67" y="6309320"/>
            <a:ext cx="8914029" cy="36004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PT" sz="2000" i="1" dirty="0"/>
              <a:t>Sem título</a:t>
            </a:r>
            <a:r>
              <a:rPr lang="pt-PT" sz="2000" dirty="0"/>
              <a:t>, 1913, Souza-Cardoso.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>
                <a:solidFill>
                  <a:schemeClr val="bg1"/>
                </a:solidFill>
              </a:rPr>
              <a:t>A Pintura</a:t>
            </a:r>
            <a:endParaRPr lang="pt-PT" dirty="0">
              <a:solidFill>
                <a:schemeClr val="bg1"/>
              </a:solidFill>
            </a:endParaRPr>
          </a:p>
        </p:txBody>
      </p:sp>
      <p:pic>
        <p:nvPicPr>
          <p:cNvPr id="6" name="Picture 2" descr="Ficheiro:Amadeo Untitled 1913 oil on canvas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4928" y="1412776"/>
            <a:ext cx="6194145" cy="45914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4667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67" y="6309320"/>
            <a:ext cx="8914029" cy="36004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PT" sz="2000" i="1" dirty="0"/>
              <a:t>Entrada</a:t>
            </a:r>
            <a:r>
              <a:rPr lang="pt-PT" sz="2000" dirty="0"/>
              <a:t>, 1917, Souza-Cardoso.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>
                <a:solidFill>
                  <a:schemeClr val="bg1"/>
                </a:solidFill>
              </a:rPr>
              <a:t>A Pintura</a:t>
            </a:r>
            <a:endParaRPr lang="pt-PT" dirty="0">
              <a:solidFill>
                <a:schemeClr val="bg1"/>
              </a:solidFill>
            </a:endParaRPr>
          </a:p>
        </p:txBody>
      </p:sp>
      <p:pic>
        <p:nvPicPr>
          <p:cNvPr id="5" name="Picture 2" descr="Ficheiro:Cardoso01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2840" y="1035155"/>
            <a:ext cx="4138320" cy="51301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24012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67" y="6309320"/>
            <a:ext cx="8914029" cy="36004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PT" sz="2000" i="1" dirty="0"/>
              <a:t>Sem título</a:t>
            </a:r>
            <a:r>
              <a:rPr lang="pt-PT" sz="2000" dirty="0"/>
              <a:t>, 1917, Souza-Cardoso.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>
                <a:solidFill>
                  <a:schemeClr val="bg1"/>
                </a:solidFill>
              </a:rPr>
              <a:t>A Pintura</a:t>
            </a:r>
            <a:endParaRPr lang="pt-PT" dirty="0">
              <a:solidFill>
                <a:schemeClr val="bg1"/>
              </a:solidFill>
            </a:endParaRPr>
          </a:p>
        </p:txBody>
      </p:sp>
      <p:pic>
        <p:nvPicPr>
          <p:cNvPr id="6" name="Picture 2" descr="Ficheiro:Cardoso10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15934" y="1001534"/>
            <a:ext cx="5112132" cy="51637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46983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67" y="6309320"/>
            <a:ext cx="8914029" cy="36004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PT" sz="2000" i="1" dirty="0"/>
              <a:t>Cabeça</a:t>
            </a:r>
            <a:r>
              <a:rPr lang="pt-PT" sz="2000" dirty="0"/>
              <a:t>, 1912, Santa-Rita Pintor.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>
                <a:solidFill>
                  <a:schemeClr val="bg1"/>
                </a:solidFill>
              </a:rPr>
              <a:t>A Pintura</a:t>
            </a:r>
            <a:endParaRPr lang="pt-PT" dirty="0">
              <a:solidFill>
                <a:schemeClr val="bg1"/>
              </a:solidFill>
            </a:endParaRPr>
          </a:p>
        </p:txBody>
      </p:sp>
      <p:pic>
        <p:nvPicPr>
          <p:cNvPr id="5" name="Picture 2" descr="http://1.bp.blogspot.com/_R8GueqnkiOo/S-GU8R5A2dI/AAAAAAAAARY/TMTkjPsFSUY/s1600/Guilhermesanta-ritacabeca.jpg"/>
          <p:cNvPicPr>
            <a:picLocks noChangeAspect="1" noChangeArrowheads="1"/>
          </p:cNvPicPr>
          <p:nvPr/>
        </p:nvPicPr>
        <p:blipFill>
          <a:blip r:embed="rId2" cstate="print">
            <a:lum bright="10000" contrast="10000"/>
          </a:blip>
          <a:srcRect/>
          <a:stretch>
            <a:fillRect/>
          </a:stretch>
        </p:blipFill>
        <p:spPr bwMode="auto">
          <a:xfrm>
            <a:off x="2986040" y="1109720"/>
            <a:ext cx="3171920" cy="46656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09257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159</Words>
  <Application>Microsoft Office PowerPoint</Application>
  <PresentationFormat>On-screen Show (4:3)</PresentationFormat>
  <Paragraphs>30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2_Custom Design</vt:lpstr>
      <vt:lpstr>PowerPoint Presentation</vt:lpstr>
      <vt:lpstr>A Pintura</vt:lpstr>
      <vt:lpstr>A Pintura</vt:lpstr>
      <vt:lpstr>A Pintura</vt:lpstr>
      <vt:lpstr>A Pintura</vt:lpstr>
      <vt:lpstr>A Pintura</vt:lpstr>
      <vt:lpstr>A Pintura</vt:lpstr>
      <vt:lpstr>A Pintura</vt:lpstr>
      <vt:lpstr>A Pintura</vt:lpstr>
      <vt:lpstr>A Pintura</vt:lpstr>
      <vt:lpstr>A Pintura</vt:lpstr>
      <vt:lpstr>A Pintura</vt:lpstr>
      <vt:lpstr>A Pintura</vt:lpstr>
      <vt:lpstr>A Pintura</vt:lpstr>
      <vt:lpstr>A Pintura</vt:lpstr>
      <vt:lpstr>A Pintura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Arte Portuguesa até aos anos 60</dc:title>
  <dc:creator>António Jorge Inácio Fernandes</dc:creator>
  <cp:lastModifiedBy>Sofia Veiga Barbosa</cp:lastModifiedBy>
  <cp:revision>20</cp:revision>
  <dcterms:created xsi:type="dcterms:W3CDTF">2013-04-23T17:12:55Z</dcterms:created>
  <dcterms:modified xsi:type="dcterms:W3CDTF">2017-01-03T14:43:49Z</dcterms:modified>
</cp:coreProperties>
</file>