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16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r="4834"/>
          <a:stretch/>
        </p:blipFill>
        <p:spPr>
          <a:xfrm>
            <a:off x="-36512" y="-31291"/>
            <a:ext cx="9217024" cy="69249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36512" y="5127892"/>
            <a:ext cx="6912768" cy="173316"/>
          </a:xfrm>
          <a:prstGeom prst="rect">
            <a:avLst/>
          </a:prstGeom>
          <a:solidFill>
            <a:srgbClr val="696A6B">
              <a:alpha val="9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6512" y="3835374"/>
            <a:ext cx="6912768" cy="1321818"/>
          </a:xfrm>
          <a:prstGeom prst="rect">
            <a:avLst/>
          </a:prstGeom>
          <a:solidFill>
            <a:srgbClr val="AC1919">
              <a:alpha val="91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66" y="70562"/>
            <a:ext cx="1294635" cy="533467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 userDrawn="1"/>
        </p:nvSpPr>
        <p:spPr>
          <a:xfrm>
            <a:off x="179512" y="4140125"/>
            <a:ext cx="6497960" cy="8010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pt-PT" sz="5400" b="1" dirty="0" smtClean="0">
                <a:solidFill>
                  <a:prstClr val="white"/>
                </a:solidFill>
                <a:latin typeface="Calibri" panose="020F0502020204030204"/>
              </a:rPr>
              <a:t>A Arte Portuguesa </a:t>
            </a:r>
            <a:br>
              <a:rPr lang="pt-PT" sz="5400" b="1" dirty="0" smtClean="0">
                <a:solidFill>
                  <a:prstClr val="white"/>
                </a:solidFill>
                <a:latin typeface="Calibri" panose="020F0502020204030204"/>
              </a:rPr>
            </a:br>
            <a:r>
              <a:rPr lang="pt-PT" sz="5400" b="1" dirty="0" smtClean="0">
                <a:solidFill>
                  <a:prstClr val="white"/>
                </a:solidFill>
                <a:latin typeface="Calibri" panose="020F0502020204030204"/>
              </a:rPr>
              <a:t>até aos anos 60</a:t>
            </a:r>
            <a:endParaRPr lang="pt-PT" sz="5400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901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" r="4834"/>
          <a:stretch/>
        </p:blipFill>
        <p:spPr>
          <a:xfrm>
            <a:off x="-36512" y="-31291"/>
            <a:ext cx="9217024" cy="692490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37536" y="-27384"/>
            <a:ext cx="9217023" cy="6924906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37536" y="102664"/>
            <a:ext cx="7509980" cy="517822"/>
          </a:xfrm>
          <a:prstGeom prst="rect">
            <a:avLst/>
          </a:prstGeom>
          <a:solidFill>
            <a:srgbClr val="606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522077" y="102664"/>
            <a:ext cx="1656000" cy="517822"/>
          </a:xfrm>
          <a:prstGeom prst="rect">
            <a:avLst/>
          </a:prstGeom>
          <a:solidFill>
            <a:srgbClr val="9C0A0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07503" y="764703"/>
            <a:ext cx="8928993" cy="61367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76822"/>
            <a:ext cx="8104851" cy="4900450"/>
          </a:xfrm>
        </p:spPr>
        <p:txBody>
          <a:bodyPr/>
          <a:lstStyle>
            <a:lvl1pPr>
              <a:buClr>
                <a:srgbClr val="B32121"/>
              </a:buClr>
              <a:defRPr/>
            </a:lvl1pPr>
            <a:lvl2pPr>
              <a:buClr>
                <a:srgbClr val="B32121"/>
              </a:buClr>
              <a:defRPr/>
            </a:lvl2pPr>
            <a:lvl3pPr>
              <a:buClr>
                <a:srgbClr val="B32121"/>
              </a:buClr>
              <a:defRPr/>
            </a:lvl3pPr>
            <a:lvl4pPr>
              <a:buClr>
                <a:srgbClr val="B32121"/>
              </a:buClr>
              <a:defRPr/>
            </a:lvl4pPr>
            <a:lvl5pPr>
              <a:buClr>
                <a:srgbClr val="B3212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CCAD-64BD-49B4-AE15-13C581AA616F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03/01/2017</a:t>
            </a:fld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09EC-BB89-4305-8B6A-F108745512EE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67" y="-2457"/>
            <a:ext cx="5817685" cy="695153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76" y="69276"/>
            <a:ext cx="1294635" cy="56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0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5CCAD-64BD-49B4-AE15-13C581AA616F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03/01/2017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A09EC-BB89-4305-8B6A-F108745512EE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8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//upload.wikimedia.org/wikipedia/pt/a/af/Almada_Negreiros,_Retrato_de_Fernando_Pessoa,_1954,_oleo_sobre_tela,_201_x_201_cm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pt/9/9b/Almada_Negreiros,_A_partida_dos_emigrantes,_1947-49,_tr%C3%ADptico_Gare_Mar%C3%ADtima_Rocha_do_Conde_de_%C3%93bidos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s219.photobucket.com/albums/cc53/conhecimentoinferno/?action=view&amp;current=vieira_silva_landgrave_1966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pt/4/40/Eduardo_Viana,_O_homem_das_lou%C3%A7as,_1919,_%C3%B3leo_sobre_tela,_131_x_114_cm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3.bp.blogspot.com/-qz7EIK9Hr8M/ULatdaHVVWI/AAAAAAAASJs/oLPotM_IbPw/s1600/phpThumb_generated_thumbnail.jpe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7/72/Amadeo_Untitled_1913_oil_on_canvas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c/cd/Cardoso0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d/d7/Cardoso10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67" y="6309320"/>
            <a:ext cx="8914029" cy="3600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sz="2000" i="1" dirty="0"/>
              <a:t>Retrato de Fernando Pessoa</a:t>
            </a:r>
            <a:r>
              <a:rPr lang="pt-PT" sz="2000" dirty="0"/>
              <a:t>, 1964, Almada Negreiros.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 Pintura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7263" y="1287359"/>
            <a:ext cx="4789475" cy="4589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460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67" y="6309320"/>
            <a:ext cx="8914029" cy="3600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sz="2000" i="1" dirty="0"/>
              <a:t>A Partida dos Emigrantes</a:t>
            </a:r>
            <a:r>
              <a:rPr lang="pt-PT" sz="2000" dirty="0"/>
              <a:t>, tríptico de 1947/9, Almada Negreiros.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 Pintura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5" name="Picture 2" descr="Ficheiro:Almada Negreiros, A partida dos emigrantes, 1947-49, tríptico Gare Marítima Rocha do Conde de Óbido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9534" y="980728"/>
            <a:ext cx="5344933" cy="5152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55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67" y="6309320"/>
            <a:ext cx="8914029" cy="3600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sz="2000" i="1" dirty="0"/>
              <a:t>O Almoço do Trolha</a:t>
            </a:r>
            <a:r>
              <a:rPr lang="pt-PT" sz="2000" dirty="0"/>
              <a:t>, 1946/50, Júlio Pomar.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 Pintura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1909" y="1124744"/>
            <a:ext cx="5980180" cy="4910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347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67" y="6309320"/>
            <a:ext cx="8914029" cy="3600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sz="2000" i="1" dirty="0"/>
              <a:t>Landgrave</a:t>
            </a:r>
            <a:r>
              <a:rPr lang="pt-PT" sz="2000" dirty="0"/>
              <a:t>, Maria Helena Vieira da Silva, 1966.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 Pintura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8523" y="1412776"/>
            <a:ext cx="6626953" cy="4576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233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67" y="6309320"/>
            <a:ext cx="8914029" cy="3600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sz="2000" i="1" dirty="0"/>
              <a:t>A Partida de Xadrez</a:t>
            </a:r>
            <a:r>
              <a:rPr lang="pt-PT" sz="2000" dirty="0"/>
              <a:t>, Vieira da Silva.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 Pintura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730" y="1293967"/>
            <a:ext cx="5688540" cy="4688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110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67" y="6309320"/>
            <a:ext cx="8914029" cy="3600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sz="2000" i="1" dirty="0"/>
              <a:t>Inverno</a:t>
            </a:r>
            <a:r>
              <a:rPr lang="pt-PT" sz="2000" dirty="0"/>
              <a:t>, 1960, Vieira da Silva.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 Pintura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5" name="Picture 4" descr="http://stat8.blog.ru/lr/0916028f69eb04ccbc1995af1481b5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018" y="1124744"/>
            <a:ext cx="6277964" cy="49759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236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67" y="6309320"/>
            <a:ext cx="8914029" cy="3600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sz="2000" dirty="0"/>
              <a:t>Vieira da Silva.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 Pintura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c300221.r21.cf1.rackcdn.com/vieira-da-silva-1337574113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2193" y="980728"/>
            <a:ext cx="3759615" cy="5120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4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49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67" y="6309320"/>
            <a:ext cx="8914029" cy="3600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sz="2000" i="1" dirty="0"/>
              <a:t>O Homem das Louças</a:t>
            </a:r>
            <a:r>
              <a:rPr lang="pt-PT" sz="2000" dirty="0"/>
              <a:t>, 1919, Eduardo Viana.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 Pintura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4" name="Picture 2" descr="Ficheiro:Eduardo Viana, O homem das louças, 1919, óleo sobre tela, 131 x 114 c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377028" y="982097"/>
            <a:ext cx="4389945" cy="5152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259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67" y="6309320"/>
            <a:ext cx="8914029" cy="3600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sz="2000" i="1" dirty="0"/>
              <a:t>A revolta das Bonecas</a:t>
            </a:r>
            <a:r>
              <a:rPr lang="pt-PT" sz="2000" dirty="0"/>
              <a:t>, 1916, Eduardo Viana.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 Pintura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0734" y="1091300"/>
            <a:ext cx="5538514" cy="4879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917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67" y="6309320"/>
            <a:ext cx="8914029" cy="3600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sz="2000" i="1" dirty="0"/>
              <a:t>K4, Quadrado Azul </a:t>
            </a:r>
            <a:r>
              <a:rPr lang="pt-PT" sz="2000" dirty="0"/>
              <a:t>,1916, Eduardo Viana.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 Pintura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3.bp.blogspot.com/-qz7EIK9Hr8M/ULatdaHVVWI/AAAAAAAASJs/oLPotM_IbPw/s640/phpThumb_generated_thumbnail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581795" y="1066014"/>
            <a:ext cx="5980410" cy="5027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187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67" y="6309320"/>
            <a:ext cx="8914029" cy="3600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sz="2000" i="1" dirty="0"/>
              <a:t>Os Galgos</a:t>
            </a:r>
            <a:r>
              <a:rPr lang="pt-PT" sz="2000" dirty="0"/>
              <a:t>, 1911, Amadeu de Souza-Cardoso.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 Pintura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3967" y="1052736"/>
            <a:ext cx="4076067" cy="5095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845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67" y="6309320"/>
            <a:ext cx="8914029" cy="3600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sz="2000" i="1" dirty="0"/>
              <a:t>Sem título</a:t>
            </a:r>
            <a:r>
              <a:rPr lang="pt-PT" sz="2000" dirty="0"/>
              <a:t>, 1913, Souza-Cardoso.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 Pintura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6" name="Picture 2" descr="Ficheiro:Amadeo Untitled 1913 oil on canva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928" y="1412776"/>
            <a:ext cx="6194145" cy="4591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667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67" y="6309320"/>
            <a:ext cx="8914029" cy="3600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sz="2000" i="1" dirty="0"/>
              <a:t>Entrada</a:t>
            </a:r>
            <a:r>
              <a:rPr lang="pt-PT" sz="2000" dirty="0"/>
              <a:t>, 1917, Souza-Cardoso.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 Pintura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5" name="Picture 2" descr="Ficheiro:Cardoso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2840" y="1035155"/>
            <a:ext cx="4138320" cy="51301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401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67" y="6309320"/>
            <a:ext cx="8914029" cy="3600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sz="2000" i="1" dirty="0"/>
              <a:t>Sem título</a:t>
            </a:r>
            <a:r>
              <a:rPr lang="pt-PT" sz="2000" dirty="0"/>
              <a:t>, 1917, Souza-Cardoso.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 Pintura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6" name="Picture 2" descr="Ficheiro:Cardoso1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934" y="1001534"/>
            <a:ext cx="5112132" cy="5163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698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67" y="6309320"/>
            <a:ext cx="8914029" cy="3600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PT" sz="2000" i="1" dirty="0"/>
              <a:t>Cabeça</a:t>
            </a:r>
            <a:r>
              <a:rPr lang="pt-PT" sz="2000" dirty="0"/>
              <a:t>, 1912, Santa-Rita Pintor.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bg1"/>
                </a:solidFill>
              </a:rPr>
              <a:t>A Pintura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1.bp.blogspot.com/_R8GueqnkiOo/S-GU8R5A2dI/AAAAAAAAARY/TMTkjPsFSUY/s1600/Guilhermesanta-ritacabeca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986040" y="1109720"/>
            <a:ext cx="3171920" cy="4665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925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159</Words>
  <Application>Microsoft Office PowerPoint</Application>
  <PresentationFormat>On-screen Show (4:3)</PresentationFormat>
  <Paragraphs>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2_Custom Design</vt:lpstr>
      <vt:lpstr>PowerPoint Presentation</vt:lpstr>
      <vt:lpstr>A Pintura</vt:lpstr>
      <vt:lpstr>A Pintura</vt:lpstr>
      <vt:lpstr>A Pintura</vt:lpstr>
      <vt:lpstr>A Pintura</vt:lpstr>
      <vt:lpstr>A Pintura</vt:lpstr>
      <vt:lpstr>A Pintura</vt:lpstr>
      <vt:lpstr>A Pintura</vt:lpstr>
      <vt:lpstr>A Pintura</vt:lpstr>
      <vt:lpstr>A Pintura</vt:lpstr>
      <vt:lpstr>A Pintura</vt:lpstr>
      <vt:lpstr>A Pintura</vt:lpstr>
      <vt:lpstr>A Pintura</vt:lpstr>
      <vt:lpstr>A Pintura</vt:lpstr>
      <vt:lpstr>A Pintura</vt:lpstr>
      <vt:lpstr>A Pintura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Arte Portuguesa até aos anos 60</dc:title>
  <dc:creator>António Jorge Inácio Fernandes</dc:creator>
  <cp:lastModifiedBy>Sofia Veiga Barbosa</cp:lastModifiedBy>
  <cp:revision>20</cp:revision>
  <dcterms:created xsi:type="dcterms:W3CDTF">2013-04-23T17:12:55Z</dcterms:created>
  <dcterms:modified xsi:type="dcterms:W3CDTF">2017-01-03T14:43:49Z</dcterms:modified>
</cp:coreProperties>
</file>